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4"/>
  </p:notesMasterIdLst>
  <p:handoutMasterIdLst>
    <p:handoutMasterId r:id="rId25"/>
  </p:handoutMasterIdLst>
  <p:sldIdLst>
    <p:sldId id="256" r:id="rId5"/>
    <p:sldId id="284" r:id="rId6"/>
    <p:sldId id="257" r:id="rId7"/>
    <p:sldId id="258" r:id="rId8"/>
    <p:sldId id="298" r:id="rId9"/>
    <p:sldId id="293" r:id="rId10"/>
    <p:sldId id="311" r:id="rId11"/>
    <p:sldId id="318" r:id="rId12"/>
    <p:sldId id="312" r:id="rId13"/>
    <p:sldId id="313" r:id="rId14"/>
    <p:sldId id="316" r:id="rId15"/>
    <p:sldId id="263" r:id="rId16"/>
    <p:sldId id="305" r:id="rId17"/>
    <p:sldId id="273" r:id="rId18"/>
    <p:sldId id="300" r:id="rId19"/>
    <p:sldId id="309" r:id="rId20"/>
    <p:sldId id="259" r:id="rId21"/>
    <p:sldId id="303" r:id="rId22"/>
    <p:sldId id="308" r:id="rId23"/>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Palatino Linotype" panose="02040502050505030304" pitchFamily="18"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Palatino Linotype" panose="02040502050505030304" pitchFamily="18"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Palatino Linotype" panose="02040502050505030304" pitchFamily="18"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Palatino Linotype" panose="02040502050505030304" pitchFamily="18"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Palatino Linotype" panose="02040502050505030304" pitchFamily="18" charset="0"/>
        <a:ea typeface="MS PGothic" panose="020B0600070205080204" pitchFamily="34" charset="-128"/>
        <a:cs typeface="+mn-cs"/>
      </a:defRPr>
    </a:lvl5pPr>
    <a:lvl6pPr marL="2286000" algn="l" defTabSz="914400" rtl="0" eaLnBrk="1" latinLnBrk="0" hangingPunct="1">
      <a:defRPr kern="1200">
        <a:solidFill>
          <a:schemeClr val="tx1"/>
        </a:solidFill>
        <a:latin typeface="Palatino Linotype" panose="02040502050505030304" pitchFamily="18" charset="0"/>
        <a:ea typeface="MS PGothic" panose="020B0600070205080204" pitchFamily="34" charset="-128"/>
        <a:cs typeface="+mn-cs"/>
      </a:defRPr>
    </a:lvl6pPr>
    <a:lvl7pPr marL="2743200" algn="l" defTabSz="914400" rtl="0" eaLnBrk="1" latinLnBrk="0" hangingPunct="1">
      <a:defRPr kern="1200">
        <a:solidFill>
          <a:schemeClr val="tx1"/>
        </a:solidFill>
        <a:latin typeface="Palatino Linotype" panose="02040502050505030304" pitchFamily="18" charset="0"/>
        <a:ea typeface="MS PGothic" panose="020B0600070205080204" pitchFamily="34" charset="-128"/>
        <a:cs typeface="+mn-cs"/>
      </a:defRPr>
    </a:lvl7pPr>
    <a:lvl8pPr marL="3200400" algn="l" defTabSz="914400" rtl="0" eaLnBrk="1" latinLnBrk="0" hangingPunct="1">
      <a:defRPr kern="1200">
        <a:solidFill>
          <a:schemeClr val="tx1"/>
        </a:solidFill>
        <a:latin typeface="Palatino Linotype" panose="02040502050505030304" pitchFamily="18" charset="0"/>
        <a:ea typeface="MS PGothic" panose="020B0600070205080204" pitchFamily="34" charset="-128"/>
        <a:cs typeface="+mn-cs"/>
      </a:defRPr>
    </a:lvl8pPr>
    <a:lvl9pPr marL="3657600" algn="l" defTabSz="914400" rtl="0" eaLnBrk="1" latinLnBrk="0" hangingPunct="1">
      <a:defRPr kern="1200">
        <a:solidFill>
          <a:schemeClr val="tx1"/>
        </a:solidFill>
        <a:latin typeface="Palatino Linotype" panose="02040502050505030304" pitchFamily="18"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8D49"/>
    <a:srgbClr val="C80EA0"/>
    <a:srgbClr val="F78D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2675D-6183-D13B-1B88-71E1FA46B148}" v="1" dt="2026-06-07T19:14:33.086"/>
    <p1510:client id="{88B0F534-403C-0519-AB1B-ABDA4E526102}" v="442" dt="2026-06-07T19:56:36.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8072" autoAdjust="0"/>
  </p:normalViewPr>
  <p:slideViewPr>
    <p:cSldViewPr>
      <p:cViewPr>
        <p:scale>
          <a:sx n="69" d="100"/>
          <a:sy n="69" d="100"/>
        </p:scale>
        <p:origin x="534" y="-396"/>
      </p:cViewPr>
      <p:guideLst>
        <p:guide orient="horz" pos="2160"/>
        <p:guide pos="2880"/>
      </p:guideLst>
    </p:cSldViewPr>
  </p:slideViewPr>
  <p:notesTextViewPr>
    <p:cViewPr>
      <p:scale>
        <a:sx n="1" d="1"/>
        <a:sy n="1" d="1"/>
      </p:scale>
      <p:origin x="0" y="0"/>
    </p:cViewPr>
  </p:notesTextViewPr>
  <p:notesViewPr>
    <p:cSldViewPr>
      <p:cViewPr varScale="1">
        <p:scale>
          <a:sx n="120" d="100"/>
          <a:sy n="120" d="100"/>
        </p:scale>
        <p:origin x="5640" y="2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288587-ED8F-8416-BC12-67F2B2927B1D}"/>
              </a:ext>
            </a:extLst>
          </p:cNvPr>
          <p:cNvSpPr>
            <a:spLocks noGrp="1"/>
          </p:cNvSpPr>
          <p:nvPr>
            <p:ph type="hdr" sz="quarter"/>
          </p:nvPr>
        </p:nvSpPr>
        <p:spPr>
          <a:xfrm>
            <a:off x="0" y="0"/>
            <a:ext cx="2946400" cy="496888"/>
          </a:xfrm>
          <a:prstGeom prst="rect">
            <a:avLst/>
          </a:prstGeom>
        </p:spPr>
        <p:txBody>
          <a:bodyPr vert="horz" lIns="90452" tIns="45226" rIns="90452" bIns="45226" rtlCol="0"/>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3" name="Date Placeholder 2">
            <a:extLst>
              <a:ext uri="{FF2B5EF4-FFF2-40B4-BE49-F238E27FC236}">
                <a16:creationId xmlns:a16="http://schemas.microsoft.com/office/drawing/2014/main" id="{40C91AB4-784A-0A7E-9C18-55AD1F680CE6}"/>
              </a:ext>
            </a:extLst>
          </p:cNvPr>
          <p:cNvSpPr>
            <a:spLocks noGrp="1"/>
          </p:cNvSpPr>
          <p:nvPr>
            <p:ph type="dt" sz="quarter" idx="1"/>
          </p:nvPr>
        </p:nvSpPr>
        <p:spPr>
          <a:xfrm>
            <a:off x="3849688" y="0"/>
            <a:ext cx="2946400" cy="496888"/>
          </a:xfrm>
          <a:prstGeom prst="rect">
            <a:avLst/>
          </a:prstGeom>
        </p:spPr>
        <p:txBody>
          <a:bodyPr vert="horz" wrap="square" lIns="90452" tIns="45226" rIns="90452" bIns="45226"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E5C12597-84A1-724D-B2B2-D1CA2BE02528}" type="datetimeFigureOut">
              <a:rPr lang="en-GB" altLang="en-US"/>
              <a:pPr>
                <a:defRPr/>
              </a:pPr>
              <a:t>08/06/2026</a:t>
            </a:fld>
            <a:endParaRPr lang="en-GB" altLang="en-US"/>
          </a:p>
        </p:txBody>
      </p:sp>
      <p:sp>
        <p:nvSpPr>
          <p:cNvPr id="4" name="Footer Placeholder 3">
            <a:extLst>
              <a:ext uri="{FF2B5EF4-FFF2-40B4-BE49-F238E27FC236}">
                <a16:creationId xmlns:a16="http://schemas.microsoft.com/office/drawing/2014/main" id="{CBED7983-FCFF-143D-4510-578043D1BF8D}"/>
              </a:ext>
            </a:extLst>
          </p:cNvPr>
          <p:cNvSpPr>
            <a:spLocks noGrp="1"/>
          </p:cNvSpPr>
          <p:nvPr>
            <p:ph type="ftr" sz="quarter" idx="2"/>
          </p:nvPr>
        </p:nvSpPr>
        <p:spPr>
          <a:xfrm>
            <a:off x="0" y="9428163"/>
            <a:ext cx="2946400" cy="496887"/>
          </a:xfrm>
          <a:prstGeom prst="rect">
            <a:avLst/>
          </a:prstGeom>
        </p:spPr>
        <p:txBody>
          <a:bodyPr vert="horz" lIns="90452" tIns="45226" rIns="90452" bIns="45226" rtlCol="0" anchor="b"/>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5" name="Slide Number Placeholder 4">
            <a:extLst>
              <a:ext uri="{FF2B5EF4-FFF2-40B4-BE49-F238E27FC236}">
                <a16:creationId xmlns:a16="http://schemas.microsoft.com/office/drawing/2014/main" id="{03FB63F4-C464-66FE-122D-D3CC093F83AF}"/>
              </a:ext>
            </a:extLst>
          </p:cNvPr>
          <p:cNvSpPr>
            <a:spLocks noGrp="1"/>
          </p:cNvSpPr>
          <p:nvPr>
            <p:ph type="sldNum" sz="quarter" idx="3"/>
          </p:nvPr>
        </p:nvSpPr>
        <p:spPr>
          <a:xfrm>
            <a:off x="3849688" y="9428163"/>
            <a:ext cx="2946400" cy="496887"/>
          </a:xfrm>
          <a:prstGeom prst="rect">
            <a:avLst/>
          </a:prstGeom>
        </p:spPr>
        <p:txBody>
          <a:bodyPr vert="horz" wrap="square" lIns="90452" tIns="45226" rIns="90452" bIns="45226" numCol="1" anchor="b" anchorCtr="0" compatLnSpc="1">
            <a:prstTxWarp prst="textNoShape">
              <a:avLst/>
            </a:prstTxWarp>
          </a:bodyPr>
          <a:lstStyle>
            <a:lvl1pPr algn="r" eaLnBrk="1" hangingPunct="1">
              <a:defRPr sz="1200">
                <a:latin typeface="Calibri" panose="020F0502020204030204" pitchFamily="34" charset="0"/>
              </a:defRPr>
            </a:lvl1pPr>
          </a:lstStyle>
          <a:p>
            <a:fld id="{0D8E3D26-67E0-D04F-A994-63184A55D0C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FBB94A-88C8-EF56-8D9F-2F2EA8529F4E}"/>
              </a:ext>
            </a:extLst>
          </p:cNvPr>
          <p:cNvSpPr>
            <a:spLocks noGrp="1"/>
          </p:cNvSpPr>
          <p:nvPr>
            <p:ph type="hdr" sz="quarter"/>
          </p:nvPr>
        </p:nvSpPr>
        <p:spPr>
          <a:xfrm>
            <a:off x="0" y="0"/>
            <a:ext cx="2946400" cy="496888"/>
          </a:xfrm>
          <a:prstGeom prst="rect">
            <a:avLst/>
          </a:prstGeom>
        </p:spPr>
        <p:txBody>
          <a:bodyPr vert="horz" lIns="95573" tIns="47786" rIns="95573" bIns="47786" rtlCol="0"/>
          <a:lstStyle>
            <a:lvl1pPr algn="l" eaLnBrk="1" fontAlgn="auto" hangingPunct="1">
              <a:spcBef>
                <a:spcPts val="0"/>
              </a:spcBef>
              <a:spcAft>
                <a:spcPts val="0"/>
              </a:spcAft>
              <a:defRPr sz="1300">
                <a:latin typeface="+mn-lt"/>
                <a:ea typeface="+mn-ea"/>
                <a:cs typeface="+mn-cs"/>
              </a:defRPr>
            </a:lvl1pPr>
          </a:lstStyle>
          <a:p>
            <a:pPr>
              <a:defRPr/>
            </a:pPr>
            <a:endParaRPr lang="en-GB"/>
          </a:p>
        </p:txBody>
      </p:sp>
      <p:sp>
        <p:nvSpPr>
          <p:cNvPr id="3" name="Date Placeholder 2">
            <a:extLst>
              <a:ext uri="{FF2B5EF4-FFF2-40B4-BE49-F238E27FC236}">
                <a16:creationId xmlns:a16="http://schemas.microsoft.com/office/drawing/2014/main" id="{AE0CD639-25CB-C48D-14A7-87B512BD79F1}"/>
              </a:ext>
            </a:extLst>
          </p:cNvPr>
          <p:cNvSpPr>
            <a:spLocks noGrp="1"/>
          </p:cNvSpPr>
          <p:nvPr>
            <p:ph type="dt" idx="1"/>
          </p:nvPr>
        </p:nvSpPr>
        <p:spPr>
          <a:xfrm>
            <a:off x="3849688" y="0"/>
            <a:ext cx="2946400" cy="496888"/>
          </a:xfrm>
          <a:prstGeom prst="rect">
            <a:avLst/>
          </a:prstGeom>
        </p:spPr>
        <p:txBody>
          <a:bodyPr vert="horz" wrap="square" lIns="95573" tIns="47786" rIns="95573" bIns="47786" numCol="1" anchor="t" anchorCtr="0" compatLnSpc="1">
            <a:prstTxWarp prst="textNoShape">
              <a:avLst/>
            </a:prstTxWarp>
          </a:bodyPr>
          <a:lstStyle>
            <a:lvl1pPr algn="r" eaLnBrk="1" hangingPunct="1">
              <a:defRPr sz="1300">
                <a:latin typeface="Calibri" panose="020F0502020204030204" pitchFamily="34" charset="0"/>
              </a:defRPr>
            </a:lvl1pPr>
          </a:lstStyle>
          <a:p>
            <a:pPr>
              <a:defRPr/>
            </a:pPr>
            <a:fld id="{01968E69-937F-4048-802A-75CDA6CCAFC3}" type="datetimeFigureOut">
              <a:rPr lang="en-GB" altLang="en-US"/>
              <a:pPr>
                <a:defRPr/>
              </a:pPr>
              <a:t>08/06/2026</a:t>
            </a:fld>
            <a:endParaRPr lang="en-GB" altLang="en-US"/>
          </a:p>
        </p:txBody>
      </p:sp>
      <p:sp>
        <p:nvSpPr>
          <p:cNvPr id="4" name="Slide Image Placeholder 3">
            <a:extLst>
              <a:ext uri="{FF2B5EF4-FFF2-40B4-BE49-F238E27FC236}">
                <a16:creationId xmlns:a16="http://schemas.microsoft.com/office/drawing/2014/main" id="{0C180431-ACE5-7003-5DD3-D3F73E0D59DB}"/>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5573" tIns="47786" rIns="95573" bIns="47786" rtlCol="0" anchor="ctr"/>
          <a:lstStyle/>
          <a:p>
            <a:pPr lvl="0"/>
            <a:endParaRPr lang="en-GB" noProof="0"/>
          </a:p>
        </p:txBody>
      </p:sp>
      <p:sp>
        <p:nvSpPr>
          <p:cNvPr id="5" name="Notes Placeholder 4">
            <a:extLst>
              <a:ext uri="{FF2B5EF4-FFF2-40B4-BE49-F238E27FC236}">
                <a16:creationId xmlns:a16="http://schemas.microsoft.com/office/drawing/2014/main" id="{96A7E81D-8F6D-37D4-DECE-326A0EFAC52C}"/>
              </a:ext>
            </a:extLst>
          </p:cNvPr>
          <p:cNvSpPr>
            <a:spLocks noGrp="1"/>
          </p:cNvSpPr>
          <p:nvPr>
            <p:ph type="body" sz="quarter" idx="3"/>
          </p:nvPr>
        </p:nvSpPr>
        <p:spPr>
          <a:xfrm>
            <a:off x="679450" y="4714875"/>
            <a:ext cx="5438775" cy="4467225"/>
          </a:xfrm>
          <a:prstGeom prst="rect">
            <a:avLst/>
          </a:prstGeom>
        </p:spPr>
        <p:txBody>
          <a:bodyPr vert="horz" lIns="95573" tIns="47786" rIns="95573" bIns="47786"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A1791FD-3BAA-CA80-928E-CD75DE42DCD1}"/>
              </a:ext>
            </a:extLst>
          </p:cNvPr>
          <p:cNvSpPr>
            <a:spLocks noGrp="1"/>
          </p:cNvSpPr>
          <p:nvPr>
            <p:ph type="ftr" sz="quarter" idx="4"/>
          </p:nvPr>
        </p:nvSpPr>
        <p:spPr>
          <a:xfrm>
            <a:off x="0" y="9428163"/>
            <a:ext cx="2946400" cy="496887"/>
          </a:xfrm>
          <a:prstGeom prst="rect">
            <a:avLst/>
          </a:prstGeom>
        </p:spPr>
        <p:txBody>
          <a:bodyPr vert="horz" lIns="95573" tIns="47786" rIns="95573" bIns="47786" rtlCol="0" anchor="b"/>
          <a:lstStyle>
            <a:lvl1pPr algn="l" eaLnBrk="1" fontAlgn="auto" hangingPunct="1">
              <a:spcBef>
                <a:spcPts val="0"/>
              </a:spcBef>
              <a:spcAft>
                <a:spcPts val="0"/>
              </a:spcAft>
              <a:defRPr sz="1300">
                <a:latin typeface="+mn-lt"/>
                <a:ea typeface="+mn-ea"/>
                <a:cs typeface="+mn-cs"/>
              </a:defRPr>
            </a:lvl1pPr>
          </a:lstStyle>
          <a:p>
            <a:pPr>
              <a:defRPr/>
            </a:pPr>
            <a:endParaRPr lang="en-GB"/>
          </a:p>
        </p:txBody>
      </p:sp>
      <p:sp>
        <p:nvSpPr>
          <p:cNvPr id="7" name="Slide Number Placeholder 6">
            <a:extLst>
              <a:ext uri="{FF2B5EF4-FFF2-40B4-BE49-F238E27FC236}">
                <a16:creationId xmlns:a16="http://schemas.microsoft.com/office/drawing/2014/main" id="{522B69E2-D024-4134-D82B-D93A3ED9A2A6}"/>
              </a:ext>
            </a:extLst>
          </p:cNvPr>
          <p:cNvSpPr>
            <a:spLocks noGrp="1"/>
          </p:cNvSpPr>
          <p:nvPr>
            <p:ph type="sldNum" sz="quarter" idx="5"/>
          </p:nvPr>
        </p:nvSpPr>
        <p:spPr>
          <a:xfrm>
            <a:off x="3849688" y="9428163"/>
            <a:ext cx="2946400" cy="496887"/>
          </a:xfrm>
          <a:prstGeom prst="rect">
            <a:avLst/>
          </a:prstGeom>
        </p:spPr>
        <p:txBody>
          <a:bodyPr vert="horz" wrap="square" lIns="95573" tIns="47786" rIns="95573" bIns="47786" numCol="1" anchor="b" anchorCtr="0" compatLnSpc="1">
            <a:prstTxWarp prst="textNoShape">
              <a:avLst/>
            </a:prstTxWarp>
          </a:bodyPr>
          <a:lstStyle>
            <a:lvl1pPr algn="r" eaLnBrk="1" hangingPunct="1">
              <a:defRPr sz="1300">
                <a:latin typeface="Calibri" panose="020F0502020204030204" pitchFamily="34" charset="0"/>
              </a:defRPr>
            </a:lvl1pPr>
          </a:lstStyle>
          <a:p>
            <a:fld id="{3D539E2C-7CB3-314F-8AF0-2B3F27287AAA}"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D539E2C-7CB3-314F-8AF0-2B3F27287AAA}" type="slidenum">
              <a:rPr lang="en-GB" altLang="en-US" smtClean="0"/>
              <a:pPr/>
              <a:t>1</a:t>
            </a:fld>
            <a:endParaRPr lang="en-GB" altLang="en-US"/>
          </a:p>
        </p:txBody>
      </p:sp>
    </p:spTree>
    <p:extLst>
      <p:ext uri="{BB962C8B-B14F-4D97-AF65-F5344CB8AC3E}">
        <p14:creationId xmlns:p14="http://schemas.microsoft.com/office/powerpoint/2010/main" val="2008401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F46CB9D9-E97A-25A8-3A72-DAAC6DCFD1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92A98A5D-0238-B5EC-34FA-26A1B76DDFA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172" name="Slide Number Placeholder 3">
            <a:extLst>
              <a:ext uri="{FF2B5EF4-FFF2-40B4-BE49-F238E27FC236}">
                <a16:creationId xmlns:a16="http://schemas.microsoft.com/office/drawing/2014/main" id="{B8244FA9-9B02-04EC-FDBF-107A8C7B0F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7CD447E2-BD08-7248-BAAE-0DF7F6353DFE}" type="slidenum">
              <a:rPr lang="en-GB" altLang="en-US">
                <a:latin typeface="Calibri" panose="020F0502020204030204" pitchFamily="34" charset="0"/>
              </a:rPr>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3F1E1AC-7DC3-0EAC-D227-640782DDF5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7157EAA4-459A-BF60-749D-CC6662B4D602}"/>
              </a:ext>
            </a:extLst>
          </p:cNvPr>
          <p:cNvSpPr>
            <a:spLocks noGrp="1"/>
          </p:cNvSpPr>
          <p:nvPr>
            <p:ph type="body" idx="1"/>
          </p:nvPr>
        </p:nvSpPr>
        <p:spPr bwMode="auto">
          <a:extLst>
            <a:ext uri="{909E8E84-426E-40dd-AFC4-6F175D3DCCD1}"/>
            <a:ext uri="{91240B29-F687-4f45-9708-019B960494DF}"/>
          </a:extLst>
        </p:spPr>
        <p:txBody>
          <a:bodyPr wrap="square" numCol="1" anchor="t" anchorCtr="0" compatLnSpc="1">
            <a:prstTxWarp prst="textNoShape">
              <a:avLst/>
            </a:prstTxWarp>
          </a:bodyPr>
          <a:lstStyle/>
          <a:p>
            <a:pPr eaLnBrk="1" hangingPunct="1">
              <a:spcBef>
                <a:spcPct val="0"/>
              </a:spcBef>
              <a:defRPr/>
            </a:pPr>
            <a:r>
              <a:rPr lang="en-GB" altLang="en-US" dirty="0">
                <a:ea typeface="+mn-ea"/>
                <a:cs typeface="+mn-cs"/>
              </a:rPr>
              <a:t>Don’t need to be able to read and write</a:t>
            </a:r>
          </a:p>
          <a:p>
            <a:pPr eaLnBrk="1" hangingPunct="1">
              <a:spcBef>
                <a:spcPct val="0"/>
              </a:spcBef>
              <a:defRPr/>
            </a:pPr>
            <a:r>
              <a:rPr lang="en-GB" altLang="en-US" dirty="0">
                <a:ea typeface="+mn-ea"/>
                <a:cs typeface="+mn-cs"/>
              </a:rPr>
              <a:t>Engagement – the skill to get engaged</a:t>
            </a:r>
          </a:p>
          <a:p>
            <a:pPr eaLnBrk="1" hangingPunct="1">
              <a:spcBef>
                <a:spcPct val="0"/>
              </a:spcBef>
              <a:defRPr/>
            </a:pPr>
            <a:r>
              <a:rPr lang="en-GB" altLang="en-US" dirty="0">
                <a:ea typeface="+mn-ea"/>
                <a:cs typeface="+mn-cs"/>
              </a:rPr>
              <a:t>Motivation – the will to keep going</a:t>
            </a:r>
          </a:p>
          <a:p>
            <a:pPr eaLnBrk="1" hangingPunct="1">
              <a:spcBef>
                <a:spcPct val="0"/>
              </a:spcBef>
              <a:defRPr/>
            </a:pPr>
            <a:r>
              <a:rPr lang="en-GB" altLang="en-US" dirty="0">
                <a:ea typeface="+mn-ea"/>
                <a:cs typeface="+mn-cs"/>
              </a:rPr>
              <a:t>Thinking – the thrill of discovery</a:t>
            </a:r>
          </a:p>
        </p:txBody>
      </p:sp>
      <p:sp>
        <p:nvSpPr>
          <p:cNvPr id="11268" name="Slide Number Placeholder 3">
            <a:extLst>
              <a:ext uri="{FF2B5EF4-FFF2-40B4-BE49-F238E27FC236}">
                <a16:creationId xmlns:a16="http://schemas.microsoft.com/office/drawing/2014/main" id="{3CD5E02F-941D-B513-BCF9-D2B61349E6A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846B5043-C792-E346-B906-5B9CF1AEDD4E}" type="slidenum">
              <a:rPr lang="en-GB" altLang="en-US">
                <a:latin typeface="Calibri" panose="020F0502020204030204" pitchFamily="34" charset="0"/>
              </a:rPr>
              <a:pPr/>
              <a:t>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344BF9C-9107-92ED-8BAB-263FBE10A22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D41A968C-269E-1270-DEC3-776FBAAEEE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altLang="en-US" dirty="0">
                <a:solidFill>
                  <a:schemeClr val="tx1"/>
                </a:solidFill>
                <a:latin typeface="Comic Sans MS" panose="030F0902030302020204" pitchFamily="66" charset="0"/>
              </a:rPr>
              <a:t>used to </a:t>
            </a:r>
            <a:r>
              <a:rPr lang="en-GB" dirty="0">
                <a:solidFill>
                  <a:schemeClr val="tx1"/>
                </a:solidFill>
                <a:effectLst/>
                <a:latin typeface="Comic Sans MS" panose="030F0902030302020204" pitchFamily="66" charset="0"/>
              </a:rPr>
              <a:t>plan your child’s learning and activities</a:t>
            </a:r>
          </a:p>
          <a:p>
            <a:pPr marL="0" marR="0" lvl="0" indent="0" algn="l" defTabSz="914400" rtl="0" eaLnBrk="1" fontAlgn="base" latinLnBrk="0" hangingPunct="1">
              <a:lnSpc>
                <a:spcPct val="100000"/>
              </a:lnSpc>
              <a:spcBef>
                <a:spcPct val="0"/>
              </a:spcBef>
              <a:spcAft>
                <a:spcPct val="0"/>
              </a:spcAft>
              <a:buClrTx/>
              <a:buSzTx/>
              <a:buFontTx/>
              <a:buNone/>
              <a:tabLst/>
              <a:defRPr/>
            </a:pPr>
            <a:r>
              <a:rPr lang="en-GB" dirty="0">
                <a:solidFill>
                  <a:schemeClr val="tx1"/>
                </a:solidFill>
                <a:effectLst/>
                <a:latin typeface="Comic Sans MS" panose="030F0902030302020204" pitchFamily="66" charset="0"/>
              </a:rPr>
              <a:t>encourage children to follow their own interests and express their own ideas through their </a:t>
            </a:r>
            <a:r>
              <a:rPr lang="en-GB" dirty="0">
                <a:solidFill>
                  <a:schemeClr val="tx2">
                    <a:lumMod val="75000"/>
                  </a:schemeClr>
                </a:solidFill>
                <a:effectLst/>
                <a:latin typeface="Comic Sans MS" panose="030F0902030302020204" pitchFamily="66" charset="0"/>
              </a:rPr>
              <a:t>play</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dirty="0">
              <a:solidFill>
                <a:schemeClr val="tx1"/>
              </a:solidFill>
              <a:effectLst/>
              <a:latin typeface="Comic Sans MS" panose="030F0902030302020204" pitchFamily="66" charset="0"/>
            </a:endParaRPr>
          </a:p>
          <a:p>
            <a:pPr eaLnBrk="1" hangingPunct="1">
              <a:spcBef>
                <a:spcPct val="0"/>
              </a:spcBef>
            </a:pPr>
            <a:endParaRPr lang="en-US" altLang="en-US" dirty="0"/>
          </a:p>
          <a:p>
            <a:pPr eaLnBrk="1" hangingPunct="1">
              <a:spcBef>
                <a:spcPct val="0"/>
              </a:spcBef>
            </a:pPr>
            <a:endParaRPr lang="en-US" altLang="en-US" dirty="0"/>
          </a:p>
        </p:txBody>
      </p:sp>
      <p:sp>
        <p:nvSpPr>
          <p:cNvPr id="13316" name="Slide Number Placeholder 3">
            <a:extLst>
              <a:ext uri="{FF2B5EF4-FFF2-40B4-BE49-F238E27FC236}">
                <a16:creationId xmlns:a16="http://schemas.microsoft.com/office/drawing/2014/main" id="{1C283882-C833-077C-FFA9-8009E32A8A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0B59A035-1D5C-DB41-8C16-24ABC27F71A2}" type="slidenum">
              <a:rPr lang="en-GB" altLang="en-US">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8609B875-3C33-0D9F-B9A7-D34BEAC72B0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09237EB9-E3E0-0791-2FF5-85A5DB8DDFF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sz="1800" b="0" i="0" dirty="0">
                <a:solidFill>
                  <a:srgbClr val="000000"/>
                </a:solidFill>
                <a:effectLst/>
                <a:latin typeface="Times New Roman" panose="02020603050405020304" pitchFamily="18" charset="0"/>
              </a:rPr>
              <a:t>We want all our children to grow into confident, kind, and curious learners. That’s why we focus on helping them develop not only the building blocks for reading, writing, and maths, but also strong social skills, independence, and a deep sense of self-worth. </a:t>
            </a:r>
            <a:endParaRPr lang="en-US" altLang="en-US" dirty="0"/>
          </a:p>
        </p:txBody>
      </p:sp>
      <p:sp>
        <p:nvSpPr>
          <p:cNvPr id="15364" name="Slide Number Placeholder 3">
            <a:extLst>
              <a:ext uri="{FF2B5EF4-FFF2-40B4-BE49-F238E27FC236}">
                <a16:creationId xmlns:a16="http://schemas.microsoft.com/office/drawing/2014/main" id="{534091E3-9020-B71D-50B2-8007D416314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D2C41262-1163-2349-8242-8357A9047460}" type="slidenum">
              <a:rPr lang="en-GB" altLang="en-US">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Sometimes learning can be fun. Sometimes easy but often it can be difficult. Here to help them build the skills and knowledge to support them next year but also in their future. Important that they don’t miss out. Laying the foundations for their future.</a:t>
            </a:r>
          </a:p>
        </p:txBody>
      </p:sp>
      <p:sp>
        <p:nvSpPr>
          <p:cNvPr id="4" name="Slide Number Placeholder 3"/>
          <p:cNvSpPr>
            <a:spLocks noGrp="1"/>
          </p:cNvSpPr>
          <p:nvPr>
            <p:ph type="sldNum" sz="quarter" idx="5"/>
          </p:nvPr>
        </p:nvSpPr>
        <p:spPr/>
        <p:txBody>
          <a:bodyPr/>
          <a:lstStyle/>
          <a:p>
            <a:fld id="{3D539E2C-7CB3-314F-8AF0-2B3F27287AAA}" type="slidenum">
              <a:rPr lang="en-GB" altLang="en-US" smtClean="0"/>
              <a:pPr/>
              <a:t>6</a:t>
            </a:fld>
            <a:endParaRPr lang="en-GB" altLang="en-US"/>
          </a:p>
        </p:txBody>
      </p:sp>
    </p:spTree>
    <p:extLst>
      <p:ext uri="{BB962C8B-B14F-4D97-AF65-F5344CB8AC3E}">
        <p14:creationId xmlns:p14="http://schemas.microsoft.com/office/powerpoint/2010/main" val="1596268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Talk about different styles of learning – VIP can be used to secure learning 1:1 or small groups</a:t>
            </a:r>
          </a:p>
          <a:p>
            <a:r>
              <a:rPr lang="en-US">
                <a:ea typeface="Calibri"/>
                <a:cs typeface="Calibri"/>
              </a:rPr>
              <a:t>Small groups at other times too</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3D539E2C-7CB3-314F-8AF0-2B3F27287AAA}" type="slidenum">
              <a:rPr lang="en-GB" altLang="en-US"/>
              <a:pPr/>
              <a:t>8</a:t>
            </a:fld>
            <a:endParaRPr lang="en-GB" altLang="en-US"/>
          </a:p>
        </p:txBody>
      </p:sp>
    </p:spTree>
    <p:extLst>
      <p:ext uri="{BB962C8B-B14F-4D97-AF65-F5344CB8AC3E}">
        <p14:creationId xmlns:p14="http://schemas.microsoft.com/office/powerpoint/2010/main" val="2524307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MS PGothic"/>
                <a:cs typeface="Calibri"/>
              </a:rPr>
              <a:t>Majority of children have school lunches. If fussy eater then good to try initially before starting packed lunch. I will let them know if their child is struggling with lunch.</a:t>
            </a:r>
            <a:endParaRPr lang="en-GB" dirty="0">
              <a:cs typeface="Calibri"/>
            </a:endParaRPr>
          </a:p>
        </p:txBody>
      </p:sp>
      <p:sp>
        <p:nvSpPr>
          <p:cNvPr id="4" name="Slide Number Placeholder 3"/>
          <p:cNvSpPr>
            <a:spLocks noGrp="1"/>
          </p:cNvSpPr>
          <p:nvPr>
            <p:ph type="sldNum" sz="quarter" idx="5"/>
          </p:nvPr>
        </p:nvSpPr>
        <p:spPr/>
        <p:txBody>
          <a:bodyPr/>
          <a:lstStyle/>
          <a:p>
            <a:fld id="{3D539E2C-7CB3-314F-8AF0-2B3F27287AAA}" type="slidenum">
              <a:rPr lang="en-GB" altLang="en-US" smtClean="0"/>
              <a:pPr/>
              <a:t>10</a:t>
            </a:fld>
            <a:endParaRPr lang="en-GB" altLang="en-US"/>
          </a:p>
        </p:txBody>
      </p:sp>
    </p:spTree>
    <p:extLst>
      <p:ext uri="{BB962C8B-B14F-4D97-AF65-F5344CB8AC3E}">
        <p14:creationId xmlns:p14="http://schemas.microsoft.com/office/powerpoint/2010/main" val="3577459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Something we really pride ourselves on at </a:t>
            </a:r>
            <a:r>
              <a:rPr lang="en-US" dirty="0" err="1">
                <a:ea typeface="Calibri"/>
                <a:cs typeface="Calibri"/>
              </a:rPr>
              <a:t>chevening</a:t>
            </a:r>
            <a:r>
              <a:rPr lang="en-US" dirty="0">
                <a:ea typeface="Calibri"/>
                <a:cs typeface="Calibri"/>
              </a:rPr>
              <a:t>. Elise still in touch with her buddy and invites to parties. </a:t>
            </a:r>
            <a:endParaRPr lang="en-US" dirty="0"/>
          </a:p>
          <a:p>
            <a:r>
              <a:rPr lang="en-US" dirty="0">
                <a:ea typeface="Calibri"/>
                <a:cs typeface="Calibri"/>
              </a:rPr>
              <a:t>This takes a while so they won't know their buddies initially. Although they have us a teachers their buddy supports them around the wider school </a:t>
            </a:r>
            <a:r>
              <a:rPr lang="en-US" dirty="0" err="1">
                <a:ea typeface="Calibri"/>
                <a:cs typeface="Calibri"/>
              </a:rPr>
              <a:t>etc</a:t>
            </a:r>
            <a:endParaRPr lang="en-US" dirty="0" err="1"/>
          </a:p>
        </p:txBody>
      </p:sp>
      <p:sp>
        <p:nvSpPr>
          <p:cNvPr id="4" name="Slide Number Placeholder 3"/>
          <p:cNvSpPr>
            <a:spLocks noGrp="1"/>
          </p:cNvSpPr>
          <p:nvPr>
            <p:ph type="sldNum" sz="quarter" idx="5"/>
          </p:nvPr>
        </p:nvSpPr>
        <p:spPr/>
        <p:txBody>
          <a:bodyPr/>
          <a:lstStyle/>
          <a:p>
            <a:fld id="{3D539E2C-7CB3-314F-8AF0-2B3F27287AAA}" type="slidenum">
              <a:rPr lang="en-GB" altLang="en-US"/>
              <a:pPr/>
              <a:t>11</a:t>
            </a:fld>
            <a:endParaRPr lang="en-GB" altLang="en-US"/>
          </a:p>
        </p:txBody>
      </p:sp>
    </p:spTree>
    <p:extLst>
      <p:ext uri="{BB962C8B-B14F-4D97-AF65-F5344CB8AC3E}">
        <p14:creationId xmlns:p14="http://schemas.microsoft.com/office/powerpoint/2010/main" val="3843119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Government policies, school policies &amp; procedures and class info</a:t>
            </a:r>
          </a:p>
          <a:p>
            <a:r>
              <a:rPr lang="en-US" dirty="0"/>
              <a:t>Parent section FAQ</a:t>
            </a:r>
          </a:p>
          <a:p>
            <a:r>
              <a:rPr lang="en-US" dirty="0"/>
              <a:t>Class page – starting school, newsletters, photos</a:t>
            </a:r>
          </a:p>
        </p:txBody>
      </p:sp>
      <p:sp>
        <p:nvSpPr>
          <p:cNvPr id="4" name="Slide Number Placeholder 3"/>
          <p:cNvSpPr>
            <a:spLocks noGrp="1"/>
          </p:cNvSpPr>
          <p:nvPr>
            <p:ph type="sldNum" sz="quarter" idx="5"/>
          </p:nvPr>
        </p:nvSpPr>
        <p:spPr/>
        <p:txBody>
          <a:bodyPr/>
          <a:lstStyle/>
          <a:p>
            <a:fld id="{3D539E2C-7CB3-314F-8AF0-2B3F27287AAA}" type="slidenum">
              <a:rPr lang="en-GB" altLang="en-US" smtClean="0"/>
              <a:pPr/>
              <a:t>12</a:t>
            </a:fld>
            <a:endParaRPr lang="en-GB" altLang="en-US"/>
          </a:p>
        </p:txBody>
      </p:sp>
    </p:spTree>
    <p:extLst>
      <p:ext uri="{BB962C8B-B14F-4D97-AF65-F5344CB8AC3E}">
        <p14:creationId xmlns:p14="http://schemas.microsoft.com/office/powerpoint/2010/main" val="1230073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DC01F01-27C7-163A-606F-B246CBF0FF1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3ABBD1D4-7605-6931-2342-0616BA72DE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1748" name="Slide Number Placeholder 3">
            <a:extLst>
              <a:ext uri="{FF2B5EF4-FFF2-40B4-BE49-F238E27FC236}">
                <a16:creationId xmlns:a16="http://schemas.microsoft.com/office/drawing/2014/main" id="{FD92E5B0-B97F-B2E8-C337-92945CC2B3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6A88D8E2-B586-9148-8407-0E8D8F225C12}" type="slidenum">
              <a:rPr lang="en-GB" altLang="en-US">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09F6FE6-8EFA-5155-4FB0-96754FB960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5D6C8906-1957-5BC2-F2F2-BC200A0529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Make sure everything</a:t>
            </a:r>
            <a:r>
              <a:rPr lang="en-US" altLang="en-US" baseline="0" dirty="0"/>
              <a:t> is named!!!</a:t>
            </a:r>
          </a:p>
          <a:p>
            <a:pPr eaLnBrk="1" hangingPunct="1">
              <a:spcBef>
                <a:spcPct val="0"/>
              </a:spcBef>
            </a:pPr>
            <a:endParaRPr lang="en-US" altLang="en-US" dirty="0"/>
          </a:p>
        </p:txBody>
      </p:sp>
      <p:sp>
        <p:nvSpPr>
          <p:cNvPr id="24580" name="Slide Number Placeholder 3">
            <a:extLst>
              <a:ext uri="{FF2B5EF4-FFF2-40B4-BE49-F238E27FC236}">
                <a16:creationId xmlns:a16="http://schemas.microsoft.com/office/drawing/2014/main" id="{C1266FA0-E690-55FE-FB12-5A87BAF7B95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E659AA8C-FED0-324D-9FB3-BE8C07CA6EE5}" type="slidenum">
              <a:rPr lang="en-GB" altLang="en-US">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F3516880-623F-5358-2023-C7B69C602D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9EFFAAA2-F0E0-6FB9-2815-E4F150BF67C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Recognise</a:t>
            </a:r>
            <a:r>
              <a:rPr lang="en-GB" altLang="en-US" baseline="0" dirty="0"/>
              <a:t> their name</a:t>
            </a:r>
            <a:endParaRPr lang="en-GB" altLang="en-US" dirty="0"/>
          </a:p>
        </p:txBody>
      </p:sp>
      <p:sp>
        <p:nvSpPr>
          <p:cNvPr id="9220" name="Slide Number Placeholder 3">
            <a:extLst>
              <a:ext uri="{FF2B5EF4-FFF2-40B4-BE49-F238E27FC236}">
                <a16:creationId xmlns:a16="http://schemas.microsoft.com/office/drawing/2014/main" id="{DBFB2815-83F1-81B1-4314-432D621797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D82AE543-E925-9644-879A-D33383217C95}" type="slidenum">
              <a:rPr lang="en-GB" altLang="en-US">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Practise conversations. stay</a:t>
            </a:r>
            <a:r>
              <a:rPr lang="en-GB" baseline="0" dirty="0"/>
              <a:t> positive when talking but don’t overdo it. </a:t>
            </a:r>
          </a:p>
          <a:p>
            <a:r>
              <a:rPr lang="en-GB" baseline="0" dirty="0"/>
              <a:t>If there is an issue then talk to us about it – open door policy</a:t>
            </a:r>
            <a:endParaRPr lang="en-GB" dirty="0"/>
          </a:p>
        </p:txBody>
      </p:sp>
      <p:sp>
        <p:nvSpPr>
          <p:cNvPr id="4" name="Slide Number Placeholder 3"/>
          <p:cNvSpPr>
            <a:spLocks noGrp="1"/>
          </p:cNvSpPr>
          <p:nvPr>
            <p:ph type="sldNum" sz="quarter" idx="10"/>
          </p:nvPr>
        </p:nvSpPr>
        <p:spPr/>
        <p:txBody>
          <a:bodyPr/>
          <a:lstStyle/>
          <a:p>
            <a:fld id="{3D539E2C-7CB3-314F-8AF0-2B3F27287AAA}" type="slidenum">
              <a:rPr lang="en-GB" altLang="en-US" smtClean="0"/>
              <a:pPr/>
              <a:t>16</a:t>
            </a:fld>
            <a:endParaRPr lang="en-GB" altLang="en-US"/>
          </a:p>
        </p:txBody>
      </p:sp>
    </p:spTree>
    <p:extLst>
      <p:ext uri="{BB962C8B-B14F-4D97-AF65-F5344CB8AC3E}">
        <p14:creationId xmlns:p14="http://schemas.microsoft.com/office/powerpoint/2010/main" val="376549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0D8FEA6-6294-91EA-BCFF-74573C49AB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D858BA40-0EA0-E3EF-7326-33024A4C78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ea typeface="MS PGothic"/>
                <a:cs typeface="Calibri"/>
              </a:rPr>
              <a:t>Phased start</a:t>
            </a:r>
            <a:endParaRPr lang="en-US" altLang="en-US"/>
          </a:p>
        </p:txBody>
      </p:sp>
      <p:sp>
        <p:nvSpPr>
          <p:cNvPr id="22532" name="Slide Number Placeholder 3">
            <a:extLst>
              <a:ext uri="{FF2B5EF4-FFF2-40B4-BE49-F238E27FC236}">
                <a16:creationId xmlns:a16="http://schemas.microsoft.com/office/drawing/2014/main" id="{0CBD2EFE-6C20-1086-046C-6B9C5244117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Palatino Linotype" panose="02040502050505030304" pitchFamily="18" charset="0"/>
                <a:ea typeface="MS PGothic" panose="020B0600070205080204" pitchFamily="34" charset="-128"/>
              </a:defRPr>
            </a:lvl1pPr>
            <a:lvl2pPr marL="742950" indent="-285750">
              <a:defRPr>
                <a:solidFill>
                  <a:schemeClr val="tx1"/>
                </a:solidFill>
                <a:latin typeface="Palatino Linotype" panose="02040502050505030304" pitchFamily="18" charset="0"/>
                <a:ea typeface="MS PGothic" panose="020B0600070205080204" pitchFamily="34" charset="-128"/>
              </a:defRPr>
            </a:lvl2pPr>
            <a:lvl3pPr marL="1143000" indent="-228600">
              <a:defRPr>
                <a:solidFill>
                  <a:schemeClr val="tx1"/>
                </a:solidFill>
                <a:latin typeface="Palatino Linotype" panose="02040502050505030304" pitchFamily="18" charset="0"/>
                <a:ea typeface="MS PGothic" panose="020B0600070205080204" pitchFamily="34" charset="-128"/>
              </a:defRPr>
            </a:lvl3pPr>
            <a:lvl4pPr marL="1600200" indent="-228600">
              <a:defRPr>
                <a:solidFill>
                  <a:schemeClr val="tx1"/>
                </a:solidFill>
                <a:latin typeface="Palatino Linotype" panose="02040502050505030304" pitchFamily="18" charset="0"/>
                <a:ea typeface="MS PGothic" panose="020B0600070205080204" pitchFamily="34" charset="-128"/>
              </a:defRPr>
            </a:lvl4pPr>
            <a:lvl5pPr marL="2057400" indent="-228600">
              <a:defRPr>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Palatino Linotype" panose="02040502050505030304" pitchFamily="18" charset="0"/>
                <a:ea typeface="MS PGothic" panose="020B0600070205080204" pitchFamily="34" charset="-128"/>
              </a:defRPr>
            </a:lvl9pPr>
          </a:lstStyle>
          <a:p>
            <a:fld id="{F3CEED3E-AB07-A04E-A97F-BF593A1069C0}" type="slidenum">
              <a:rPr lang="en-GB" altLang="en-US">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78BBFFA-1528-308E-CDE6-97C1BBF902A3}"/>
              </a:ext>
            </a:extLst>
          </p:cNvPr>
          <p:cNvSpPr>
            <a:spLocks noGrp="1"/>
          </p:cNvSpPr>
          <p:nvPr>
            <p:ph type="dt" sz="half" idx="10"/>
          </p:nvPr>
        </p:nvSpPr>
        <p:spPr/>
        <p:txBody>
          <a:bodyPr/>
          <a:lstStyle>
            <a:lvl1pPr>
              <a:defRPr/>
            </a:lvl1pPr>
          </a:lstStyle>
          <a:p>
            <a:pPr>
              <a:defRPr/>
            </a:pPr>
            <a:fld id="{601E24F7-EC7A-B04B-9D44-F659EB810229}"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E33876BA-9174-2687-5A09-83A5A09E176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1627B27-5A30-ADC3-C01C-85711EC2DB74}"/>
              </a:ext>
            </a:extLst>
          </p:cNvPr>
          <p:cNvSpPr>
            <a:spLocks noGrp="1"/>
          </p:cNvSpPr>
          <p:nvPr>
            <p:ph type="sldNum" sz="quarter" idx="12"/>
          </p:nvPr>
        </p:nvSpPr>
        <p:spPr/>
        <p:txBody>
          <a:bodyPr/>
          <a:lstStyle>
            <a:lvl1pPr>
              <a:defRPr/>
            </a:lvl1pPr>
          </a:lstStyle>
          <a:p>
            <a:fld id="{076390B3-50C7-4748-B216-2074F95DA61B}" type="slidenum">
              <a:rPr lang="en-GB" altLang="en-US"/>
              <a:pPr/>
              <a:t>‹#›</a:t>
            </a:fld>
            <a:endParaRPr lang="en-GB" altLang="en-US"/>
          </a:p>
        </p:txBody>
      </p:sp>
    </p:spTree>
    <p:extLst>
      <p:ext uri="{BB962C8B-B14F-4D97-AF65-F5344CB8AC3E}">
        <p14:creationId xmlns:p14="http://schemas.microsoft.com/office/powerpoint/2010/main" val="188911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6C485CA-B63C-81E8-E8ED-E9A55409F3F8}"/>
              </a:ext>
            </a:extLst>
          </p:cNvPr>
          <p:cNvSpPr>
            <a:spLocks noGrp="1"/>
          </p:cNvSpPr>
          <p:nvPr>
            <p:ph type="dt" sz="half" idx="10"/>
          </p:nvPr>
        </p:nvSpPr>
        <p:spPr/>
        <p:txBody>
          <a:bodyPr/>
          <a:lstStyle>
            <a:lvl1pPr>
              <a:defRPr/>
            </a:lvl1pPr>
          </a:lstStyle>
          <a:p>
            <a:pPr>
              <a:defRPr/>
            </a:pPr>
            <a:fld id="{E4A86D7B-1DCF-EA4C-8697-30C13038E6FC}"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A486AA6F-B5B8-E677-01A7-0910E47BF0A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22EA00-3E6E-AEC2-7728-A39523B3FD65}"/>
              </a:ext>
            </a:extLst>
          </p:cNvPr>
          <p:cNvSpPr>
            <a:spLocks noGrp="1"/>
          </p:cNvSpPr>
          <p:nvPr>
            <p:ph type="sldNum" sz="quarter" idx="12"/>
          </p:nvPr>
        </p:nvSpPr>
        <p:spPr/>
        <p:txBody>
          <a:bodyPr/>
          <a:lstStyle>
            <a:lvl1pPr>
              <a:defRPr/>
            </a:lvl1pPr>
          </a:lstStyle>
          <a:p>
            <a:fld id="{B280A2C9-9685-B24F-B8B6-0132FC68106E}" type="slidenum">
              <a:rPr lang="en-GB" altLang="en-US"/>
              <a:pPr/>
              <a:t>‹#›</a:t>
            </a:fld>
            <a:endParaRPr lang="en-GB" altLang="en-US"/>
          </a:p>
        </p:txBody>
      </p:sp>
    </p:spTree>
    <p:extLst>
      <p:ext uri="{BB962C8B-B14F-4D97-AF65-F5344CB8AC3E}">
        <p14:creationId xmlns:p14="http://schemas.microsoft.com/office/powerpoint/2010/main" val="1847264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A26DCC4A-8D21-360F-FC5A-77F1E6839804}"/>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Oval 4">
            <a:extLst>
              <a:ext uri="{FF2B5EF4-FFF2-40B4-BE49-F238E27FC236}">
                <a16:creationId xmlns:a16="http://schemas.microsoft.com/office/drawing/2014/main" id="{C218A85F-2C36-C792-EA46-28A2237FBBE7}"/>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Oval 5">
            <a:extLst>
              <a:ext uri="{FF2B5EF4-FFF2-40B4-BE49-F238E27FC236}">
                <a16:creationId xmlns:a16="http://schemas.microsoft.com/office/drawing/2014/main" id="{959EEB09-4AAB-2278-B37E-D0F1286D262D}"/>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E5D49340-117A-F1BE-B6FC-41E106EDC109}"/>
              </a:ext>
            </a:extLst>
          </p:cNvPr>
          <p:cNvSpPr>
            <a:spLocks noGrp="1"/>
          </p:cNvSpPr>
          <p:nvPr>
            <p:ph type="dt" sz="half" idx="10"/>
          </p:nvPr>
        </p:nvSpPr>
        <p:spPr/>
        <p:txBody>
          <a:bodyPr/>
          <a:lstStyle>
            <a:lvl1pPr>
              <a:defRPr/>
            </a:lvl1pPr>
          </a:lstStyle>
          <a:p>
            <a:pPr>
              <a:defRPr/>
            </a:pPr>
            <a:fld id="{EC9E9F3B-A7F9-3F4A-B914-5ED9C0B844B4}" type="datetimeFigureOut">
              <a:rPr lang="en-GB" altLang="en-US"/>
              <a:pPr>
                <a:defRPr/>
              </a:pPr>
              <a:t>08/06/2026</a:t>
            </a:fld>
            <a:endParaRPr lang="en-GB" altLang="en-US"/>
          </a:p>
        </p:txBody>
      </p:sp>
      <p:sp>
        <p:nvSpPr>
          <p:cNvPr id="8" name="Footer Placeholder 4">
            <a:extLst>
              <a:ext uri="{FF2B5EF4-FFF2-40B4-BE49-F238E27FC236}">
                <a16:creationId xmlns:a16="http://schemas.microsoft.com/office/drawing/2014/main" id="{0F50A779-216F-C5AE-290E-F1D18B9EEE9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32A9E664-3F1C-ABAA-AA46-BD3AEB114194}"/>
              </a:ext>
            </a:extLst>
          </p:cNvPr>
          <p:cNvSpPr>
            <a:spLocks noGrp="1"/>
          </p:cNvSpPr>
          <p:nvPr>
            <p:ph type="sldNum" sz="quarter" idx="12"/>
          </p:nvPr>
        </p:nvSpPr>
        <p:spPr/>
        <p:txBody>
          <a:bodyPr/>
          <a:lstStyle>
            <a:lvl1pPr>
              <a:defRPr/>
            </a:lvl1pPr>
          </a:lstStyle>
          <a:p>
            <a:fld id="{2E5399A9-C030-7940-B97D-A21296C93423}" type="slidenum">
              <a:rPr lang="en-GB" altLang="en-US"/>
              <a:pPr/>
              <a:t>‹#›</a:t>
            </a:fld>
            <a:endParaRPr lang="en-GB" altLang="en-US"/>
          </a:p>
        </p:txBody>
      </p:sp>
    </p:spTree>
    <p:extLst>
      <p:ext uri="{BB962C8B-B14F-4D97-AF65-F5344CB8AC3E}">
        <p14:creationId xmlns:p14="http://schemas.microsoft.com/office/powerpoint/2010/main" val="2024103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ACC3979F-3DD1-B5F8-F9AE-B973F4B23B4A}"/>
              </a:ext>
            </a:extLst>
          </p:cNvPr>
          <p:cNvSpPr>
            <a:spLocks noGrp="1"/>
          </p:cNvSpPr>
          <p:nvPr>
            <p:ph type="dt" sz="half" idx="14"/>
          </p:nvPr>
        </p:nvSpPr>
        <p:spPr/>
        <p:txBody>
          <a:bodyPr/>
          <a:lstStyle>
            <a:lvl1pPr>
              <a:defRPr/>
            </a:lvl1pPr>
          </a:lstStyle>
          <a:p>
            <a:pPr>
              <a:defRPr/>
            </a:pPr>
            <a:fld id="{AA222088-57BE-4842-8FAC-8FF0534C0BA1}"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968234E5-A3C3-D2C3-C1C2-A34AE5D962F6}"/>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124FBD0-DD18-4E15-6802-07823EFE50B3}"/>
              </a:ext>
            </a:extLst>
          </p:cNvPr>
          <p:cNvSpPr>
            <a:spLocks noGrp="1"/>
          </p:cNvSpPr>
          <p:nvPr>
            <p:ph type="sldNum" sz="quarter" idx="16"/>
          </p:nvPr>
        </p:nvSpPr>
        <p:spPr/>
        <p:txBody>
          <a:bodyPr/>
          <a:lstStyle>
            <a:lvl1pPr>
              <a:defRPr/>
            </a:lvl1pPr>
          </a:lstStyle>
          <a:p>
            <a:fld id="{CE8E4AF1-0A77-4B40-B9C4-EAAB4583B8AA}" type="slidenum">
              <a:rPr lang="en-GB" altLang="en-US"/>
              <a:pPr/>
              <a:t>‹#›</a:t>
            </a:fld>
            <a:endParaRPr lang="en-GB" altLang="en-US"/>
          </a:p>
        </p:txBody>
      </p:sp>
    </p:spTree>
    <p:extLst>
      <p:ext uri="{BB962C8B-B14F-4D97-AF65-F5344CB8AC3E}">
        <p14:creationId xmlns:p14="http://schemas.microsoft.com/office/powerpoint/2010/main" val="1849206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E93E9A9-5A9D-2AEC-A6C9-EC3203AD8B16}"/>
              </a:ext>
            </a:extLst>
          </p:cNvPr>
          <p:cNvSpPr>
            <a:spLocks noGrp="1"/>
          </p:cNvSpPr>
          <p:nvPr>
            <p:ph type="dt" sz="half" idx="15"/>
          </p:nvPr>
        </p:nvSpPr>
        <p:spPr/>
        <p:txBody>
          <a:bodyPr/>
          <a:lstStyle>
            <a:lvl1pPr>
              <a:defRPr/>
            </a:lvl1pPr>
          </a:lstStyle>
          <a:p>
            <a:pPr>
              <a:defRPr/>
            </a:pPr>
            <a:fld id="{39BCF938-1BAB-1945-AF29-27885DD65ABF}" type="datetimeFigureOut">
              <a:rPr lang="en-GB" altLang="en-US"/>
              <a:pPr>
                <a:defRPr/>
              </a:pPr>
              <a:t>08/06/2026</a:t>
            </a:fld>
            <a:endParaRPr lang="en-GB" altLang="en-US"/>
          </a:p>
        </p:txBody>
      </p:sp>
      <p:sp>
        <p:nvSpPr>
          <p:cNvPr id="6" name="Footer Placeholder 4">
            <a:extLst>
              <a:ext uri="{FF2B5EF4-FFF2-40B4-BE49-F238E27FC236}">
                <a16:creationId xmlns:a16="http://schemas.microsoft.com/office/drawing/2014/main" id="{5DA6E9D9-79E1-1AC3-6780-9EE9BFA67F60}"/>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4440298-67A0-D48A-5C61-0BC94F19F144}"/>
              </a:ext>
            </a:extLst>
          </p:cNvPr>
          <p:cNvSpPr>
            <a:spLocks noGrp="1"/>
          </p:cNvSpPr>
          <p:nvPr>
            <p:ph type="sldNum" sz="quarter" idx="17"/>
          </p:nvPr>
        </p:nvSpPr>
        <p:spPr/>
        <p:txBody>
          <a:bodyPr/>
          <a:lstStyle>
            <a:lvl1pPr>
              <a:defRPr/>
            </a:lvl1pPr>
          </a:lstStyle>
          <a:p>
            <a:fld id="{739C20A0-3829-7642-BF32-D599060696CE}" type="slidenum">
              <a:rPr lang="en-GB" altLang="en-US"/>
              <a:pPr/>
              <a:t>‹#›</a:t>
            </a:fld>
            <a:endParaRPr lang="en-GB" altLang="en-US"/>
          </a:p>
        </p:txBody>
      </p:sp>
    </p:spTree>
    <p:extLst>
      <p:ext uri="{BB962C8B-B14F-4D97-AF65-F5344CB8AC3E}">
        <p14:creationId xmlns:p14="http://schemas.microsoft.com/office/powerpoint/2010/main" val="2118301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D2372E44-09C4-A163-C9C8-0848BAEAD388}"/>
              </a:ext>
            </a:extLst>
          </p:cNvPr>
          <p:cNvSpPr>
            <a:spLocks noGrp="1"/>
          </p:cNvSpPr>
          <p:nvPr>
            <p:ph type="dt" sz="half" idx="10"/>
          </p:nvPr>
        </p:nvSpPr>
        <p:spPr/>
        <p:txBody>
          <a:bodyPr/>
          <a:lstStyle>
            <a:lvl1pPr>
              <a:defRPr/>
            </a:lvl1pPr>
          </a:lstStyle>
          <a:p>
            <a:pPr>
              <a:defRPr/>
            </a:pPr>
            <a:fld id="{BCBAFD4D-F501-BA4C-847F-3E120F966C43}" type="datetimeFigureOut">
              <a:rPr lang="en-GB" altLang="en-US"/>
              <a:pPr>
                <a:defRPr/>
              </a:pPr>
              <a:t>08/06/2026</a:t>
            </a:fld>
            <a:endParaRPr lang="en-GB" altLang="en-US"/>
          </a:p>
        </p:txBody>
      </p:sp>
      <p:sp>
        <p:nvSpPr>
          <p:cNvPr id="4" name="Footer Placeholder 4">
            <a:extLst>
              <a:ext uri="{FF2B5EF4-FFF2-40B4-BE49-F238E27FC236}">
                <a16:creationId xmlns:a16="http://schemas.microsoft.com/office/drawing/2014/main" id="{56C77EC0-592E-4F97-764D-6077E1992E8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0FC1B96-8E89-F5F9-111B-EF5981BE9D84}"/>
              </a:ext>
            </a:extLst>
          </p:cNvPr>
          <p:cNvSpPr>
            <a:spLocks noGrp="1"/>
          </p:cNvSpPr>
          <p:nvPr>
            <p:ph type="sldNum" sz="quarter" idx="12"/>
          </p:nvPr>
        </p:nvSpPr>
        <p:spPr/>
        <p:txBody>
          <a:bodyPr/>
          <a:lstStyle>
            <a:lvl1pPr>
              <a:defRPr/>
            </a:lvl1pPr>
          </a:lstStyle>
          <a:p>
            <a:fld id="{C009C708-A210-394B-872E-1778FD241F57}" type="slidenum">
              <a:rPr lang="en-GB" altLang="en-US"/>
              <a:pPr/>
              <a:t>‹#›</a:t>
            </a:fld>
            <a:endParaRPr lang="en-GB" altLang="en-US"/>
          </a:p>
        </p:txBody>
      </p:sp>
    </p:spTree>
    <p:extLst>
      <p:ext uri="{BB962C8B-B14F-4D97-AF65-F5344CB8AC3E}">
        <p14:creationId xmlns:p14="http://schemas.microsoft.com/office/powerpoint/2010/main" val="2094014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818B377-7111-8646-01D4-D5BE5C002C7D}"/>
              </a:ext>
            </a:extLst>
          </p:cNvPr>
          <p:cNvSpPr>
            <a:spLocks noGrp="1"/>
          </p:cNvSpPr>
          <p:nvPr>
            <p:ph type="dt" sz="half" idx="10"/>
          </p:nvPr>
        </p:nvSpPr>
        <p:spPr/>
        <p:txBody>
          <a:bodyPr/>
          <a:lstStyle>
            <a:lvl1pPr>
              <a:defRPr/>
            </a:lvl1pPr>
          </a:lstStyle>
          <a:p>
            <a:pPr>
              <a:defRPr/>
            </a:pPr>
            <a:fld id="{CA1E2C4C-0FE8-4C40-A698-A1748F566BE7}" type="datetimeFigureOut">
              <a:rPr lang="en-GB" altLang="en-US"/>
              <a:pPr>
                <a:defRPr/>
              </a:pPr>
              <a:t>08/06/2026</a:t>
            </a:fld>
            <a:endParaRPr lang="en-GB" altLang="en-US"/>
          </a:p>
        </p:txBody>
      </p:sp>
      <p:sp>
        <p:nvSpPr>
          <p:cNvPr id="3" name="Footer Placeholder 4">
            <a:extLst>
              <a:ext uri="{FF2B5EF4-FFF2-40B4-BE49-F238E27FC236}">
                <a16:creationId xmlns:a16="http://schemas.microsoft.com/office/drawing/2014/main" id="{284BC85B-7C0B-F157-8841-0968ECB395F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D2BA4735-8846-9153-8109-8E429CCE5EC3}"/>
              </a:ext>
            </a:extLst>
          </p:cNvPr>
          <p:cNvSpPr>
            <a:spLocks noGrp="1"/>
          </p:cNvSpPr>
          <p:nvPr>
            <p:ph type="sldNum" sz="quarter" idx="12"/>
          </p:nvPr>
        </p:nvSpPr>
        <p:spPr/>
        <p:txBody>
          <a:bodyPr/>
          <a:lstStyle>
            <a:lvl1pPr>
              <a:defRPr/>
            </a:lvl1pPr>
          </a:lstStyle>
          <a:p>
            <a:fld id="{664DDBF0-96F1-3F45-B79A-8C96847A5840}" type="slidenum">
              <a:rPr lang="en-GB" altLang="en-US"/>
              <a:pPr/>
              <a:t>‹#›</a:t>
            </a:fld>
            <a:endParaRPr lang="en-GB" altLang="en-US"/>
          </a:p>
        </p:txBody>
      </p:sp>
    </p:spTree>
    <p:extLst>
      <p:ext uri="{BB962C8B-B14F-4D97-AF65-F5344CB8AC3E}">
        <p14:creationId xmlns:p14="http://schemas.microsoft.com/office/powerpoint/2010/main" val="2498055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25A5EDB-B67A-CA41-605E-23FADACCACE9}"/>
              </a:ext>
            </a:extLst>
          </p:cNvPr>
          <p:cNvSpPr>
            <a:spLocks noGrp="1"/>
          </p:cNvSpPr>
          <p:nvPr>
            <p:ph type="dt" sz="half" idx="10"/>
          </p:nvPr>
        </p:nvSpPr>
        <p:spPr/>
        <p:txBody>
          <a:bodyPr/>
          <a:lstStyle>
            <a:lvl1pPr>
              <a:defRPr/>
            </a:lvl1pPr>
          </a:lstStyle>
          <a:p>
            <a:pPr>
              <a:defRPr/>
            </a:pPr>
            <a:fld id="{118C09D8-C496-094A-A624-74F6616F44E8}" type="datetimeFigureOut">
              <a:rPr lang="en-GB" altLang="en-US"/>
              <a:pPr>
                <a:defRPr/>
              </a:pPr>
              <a:t>08/06/2026</a:t>
            </a:fld>
            <a:endParaRPr lang="en-GB" altLang="en-US"/>
          </a:p>
        </p:txBody>
      </p:sp>
      <p:sp>
        <p:nvSpPr>
          <p:cNvPr id="6" name="Footer Placeholder 4">
            <a:extLst>
              <a:ext uri="{FF2B5EF4-FFF2-40B4-BE49-F238E27FC236}">
                <a16:creationId xmlns:a16="http://schemas.microsoft.com/office/drawing/2014/main" id="{BBF01862-6CBC-A3FF-C281-1455E2EE402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D6E9EE3-E9C8-5F6F-0FCA-6B9FC4FB828B}"/>
              </a:ext>
            </a:extLst>
          </p:cNvPr>
          <p:cNvSpPr>
            <a:spLocks noGrp="1"/>
          </p:cNvSpPr>
          <p:nvPr>
            <p:ph type="sldNum" sz="quarter" idx="12"/>
          </p:nvPr>
        </p:nvSpPr>
        <p:spPr/>
        <p:txBody>
          <a:bodyPr/>
          <a:lstStyle>
            <a:lvl1pPr>
              <a:defRPr/>
            </a:lvl1pPr>
          </a:lstStyle>
          <a:p>
            <a:fld id="{A2372A68-92D2-2147-BEB3-DF07AFB7C736}" type="slidenum">
              <a:rPr lang="en-GB" altLang="en-US"/>
              <a:pPr/>
              <a:t>‹#›</a:t>
            </a:fld>
            <a:endParaRPr lang="en-GB" altLang="en-US"/>
          </a:p>
        </p:txBody>
      </p:sp>
    </p:spTree>
    <p:extLst>
      <p:ext uri="{BB962C8B-B14F-4D97-AF65-F5344CB8AC3E}">
        <p14:creationId xmlns:p14="http://schemas.microsoft.com/office/powerpoint/2010/main" val="4270898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AF64590-E26D-F0AD-7966-69235A255855}"/>
              </a:ext>
            </a:extLst>
          </p:cNvPr>
          <p:cNvSpPr>
            <a:spLocks noGrp="1"/>
          </p:cNvSpPr>
          <p:nvPr>
            <p:ph type="dt" sz="half" idx="10"/>
          </p:nvPr>
        </p:nvSpPr>
        <p:spPr/>
        <p:txBody>
          <a:bodyPr/>
          <a:lstStyle>
            <a:lvl1pPr>
              <a:defRPr/>
            </a:lvl1pPr>
          </a:lstStyle>
          <a:p>
            <a:pPr>
              <a:defRPr/>
            </a:pPr>
            <a:fld id="{67CBB50F-171E-004B-8040-939049642DA8}" type="datetimeFigureOut">
              <a:rPr lang="en-GB" altLang="en-US"/>
              <a:pPr>
                <a:defRPr/>
              </a:pPr>
              <a:t>08/06/2026</a:t>
            </a:fld>
            <a:endParaRPr lang="en-GB" altLang="en-US"/>
          </a:p>
        </p:txBody>
      </p:sp>
      <p:sp>
        <p:nvSpPr>
          <p:cNvPr id="6" name="Footer Placeholder 4">
            <a:extLst>
              <a:ext uri="{FF2B5EF4-FFF2-40B4-BE49-F238E27FC236}">
                <a16:creationId xmlns:a16="http://schemas.microsoft.com/office/drawing/2014/main" id="{AF62F3F1-5F50-902D-DC03-6A0F9DA0B07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7AD631F-9F73-673D-64EB-34FCBD7055EF}"/>
              </a:ext>
            </a:extLst>
          </p:cNvPr>
          <p:cNvSpPr>
            <a:spLocks noGrp="1"/>
          </p:cNvSpPr>
          <p:nvPr>
            <p:ph type="sldNum" sz="quarter" idx="12"/>
          </p:nvPr>
        </p:nvSpPr>
        <p:spPr/>
        <p:txBody>
          <a:bodyPr/>
          <a:lstStyle>
            <a:lvl1pPr>
              <a:defRPr/>
            </a:lvl1pPr>
          </a:lstStyle>
          <a:p>
            <a:fld id="{15CE0EE8-4B00-BD47-8510-3234678980A9}" type="slidenum">
              <a:rPr lang="en-GB" altLang="en-US"/>
              <a:pPr/>
              <a:t>‹#›</a:t>
            </a:fld>
            <a:endParaRPr lang="en-GB" altLang="en-US"/>
          </a:p>
        </p:txBody>
      </p:sp>
    </p:spTree>
    <p:extLst>
      <p:ext uri="{BB962C8B-B14F-4D97-AF65-F5344CB8AC3E}">
        <p14:creationId xmlns:p14="http://schemas.microsoft.com/office/powerpoint/2010/main" val="3594014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D41B7A-4F39-6066-6060-BFB37CD253A0}"/>
              </a:ext>
            </a:extLst>
          </p:cNvPr>
          <p:cNvSpPr>
            <a:spLocks noGrp="1"/>
          </p:cNvSpPr>
          <p:nvPr>
            <p:ph type="dt" sz="half" idx="10"/>
          </p:nvPr>
        </p:nvSpPr>
        <p:spPr/>
        <p:txBody>
          <a:bodyPr/>
          <a:lstStyle>
            <a:lvl1pPr>
              <a:defRPr/>
            </a:lvl1pPr>
          </a:lstStyle>
          <a:p>
            <a:pPr>
              <a:defRPr/>
            </a:pPr>
            <a:fld id="{65F36E4C-B537-AE41-9E14-6FDDB44C4B16}"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928CF138-4C7A-730E-94D7-55B858A1C79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8F06A0-5BAF-9166-1960-59CA1F326973}"/>
              </a:ext>
            </a:extLst>
          </p:cNvPr>
          <p:cNvSpPr>
            <a:spLocks noGrp="1"/>
          </p:cNvSpPr>
          <p:nvPr>
            <p:ph type="sldNum" sz="quarter" idx="12"/>
          </p:nvPr>
        </p:nvSpPr>
        <p:spPr/>
        <p:txBody>
          <a:bodyPr/>
          <a:lstStyle>
            <a:lvl1pPr>
              <a:defRPr/>
            </a:lvl1pPr>
          </a:lstStyle>
          <a:p>
            <a:fld id="{639FA515-5F3D-2D48-B3A6-BE735D2137C9}" type="slidenum">
              <a:rPr lang="en-GB" altLang="en-US"/>
              <a:pPr/>
              <a:t>‹#›</a:t>
            </a:fld>
            <a:endParaRPr lang="en-GB" altLang="en-US"/>
          </a:p>
        </p:txBody>
      </p:sp>
    </p:spTree>
    <p:extLst>
      <p:ext uri="{BB962C8B-B14F-4D97-AF65-F5344CB8AC3E}">
        <p14:creationId xmlns:p14="http://schemas.microsoft.com/office/powerpoint/2010/main" val="2344120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380FFA-F9FF-5DB4-DA37-A3B909858ED1}"/>
              </a:ext>
            </a:extLst>
          </p:cNvPr>
          <p:cNvSpPr>
            <a:spLocks noGrp="1"/>
          </p:cNvSpPr>
          <p:nvPr>
            <p:ph type="dt" sz="half" idx="10"/>
          </p:nvPr>
        </p:nvSpPr>
        <p:spPr/>
        <p:txBody>
          <a:bodyPr/>
          <a:lstStyle>
            <a:lvl1pPr>
              <a:defRPr/>
            </a:lvl1pPr>
          </a:lstStyle>
          <a:p>
            <a:pPr>
              <a:defRPr/>
            </a:pPr>
            <a:fld id="{04CC69C3-1DBF-7348-992F-A06361A66CF3}"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3A7943EE-F30B-83DC-51F6-BE435B8879F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9F4141-C7C2-F052-0B98-AED922E11C21}"/>
              </a:ext>
            </a:extLst>
          </p:cNvPr>
          <p:cNvSpPr>
            <a:spLocks noGrp="1"/>
          </p:cNvSpPr>
          <p:nvPr>
            <p:ph type="sldNum" sz="quarter" idx="12"/>
          </p:nvPr>
        </p:nvSpPr>
        <p:spPr/>
        <p:txBody>
          <a:bodyPr/>
          <a:lstStyle>
            <a:lvl1pPr>
              <a:defRPr/>
            </a:lvl1pPr>
          </a:lstStyle>
          <a:p>
            <a:fld id="{B43EDA17-7AAE-134F-A290-9683CCF52EED}" type="slidenum">
              <a:rPr lang="en-GB" altLang="en-US"/>
              <a:pPr/>
              <a:t>‹#›</a:t>
            </a:fld>
            <a:endParaRPr lang="en-GB" altLang="en-US"/>
          </a:p>
        </p:txBody>
      </p:sp>
    </p:spTree>
    <p:extLst>
      <p:ext uri="{BB962C8B-B14F-4D97-AF65-F5344CB8AC3E}">
        <p14:creationId xmlns:p14="http://schemas.microsoft.com/office/powerpoint/2010/main" val="3863044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44A880-71F6-B0D6-DD1E-408787E58679}"/>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53397C73-3F9A-5863-9A34-3B755BEC75A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9F829FB-94D1-7D58-E0D8-0A88E9E696A1}"/>
              </a:ext>
            </a:extLst>
          </p:cNvPr>
          <p:cNvSpPr>
            <a:spLocks noGrp="1"/>
          </p:cNvSpPr>
          <p:nvPr>
            <p:ph type="dt" sz="half" idx="2"/>
          </p:nvPr>
        </p:nvSpPr>
        <p:spPr>
          <a:xfrm>
            <a:off x="6362700" y="6356350"/>
            <a:ext cx="2085975" cy="365125"/>
          </a:xfrm>
          <a:prstGeom prst="rect">
            <a:avLst/>
          </a:prstGeom>
        </p:spPr>
        <p:txBody>
          <a:bodyPr vert="horz" wrap="square" lIns="91440" tIns="45720" rIns="45720" bIns="45720" numCol="1" anchor="ctr" anchorCtr="0" compatLnSpc="1">
            <a:prstTxWarp prst="textNoShape">
              <a:avLst/>
            </a:prstTxWarp>
          </a:bodyPr>
          <a:lstStyle>
            <a:lvl1pPr algn="r" eaLnBrk="1" hangingPunct="1">
              <a:defRPr sz="1200">
                <a:solidFill>
                  <a:srgbClr val="595959"/>
                </a:solidFill>
                <a:latin typeface="Century Gothic" panose="020B0502020202020204" pitchFamily="34" charset="0"/>
              </a:defRPr>
            </a:lvl1pPr>
          </a:lstStyle>
          <a:p>
            <a:pPr>
              <a:defRPr/>
            </a:pPr>
            <a:fld id="{2B73638F-F6E6-1C47-B1D6-CF3A44162B1C}" type="datetimeFigureOut">
              <a:rPr lang="en-GB" altLang="en-US"/>
              <a:pPr>
                <a:defRPr/>
              </a:pPr>
              <a:t>08/06/2026</a:t>
            </a:fld>
            <a:endParaRPr lang="en-GB" altLang="en-US"/>
          </a:p>
        </p:txBody>
      </p:sp>
      <p:sp>
        <p:nvSpPr>
          <p:cNvPr id="5" name="Footer Placeholder 4">
            <a:extLst>
              <a:ext uri="{FF2B5EF4-FFF2-40B4-BE49-F238E27FC236}">
                <a16:creationId xmlns:a16="http://schemas.microsoft.com/office/drawing/2014/main" id="{58D803F3-9075-D7A1-DE1E-273ABBFD5FF0}"/>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fontAlgn="auto" hangingPunct="1">
              <a:spcBef>
                <a:spcPts val="0"/>
              </a:spcBef>
              <a:spcAft>
                <a:spcPts val="0"/>
              </a:spcAft>
              <a:defRPr sz="1200">
                <a:solidFill>
                  <a:schemeClr val="tx1">
                    <a:lumMod val="65000"/>
                    <a:lumOff val="35000"/>
                  </a:schemeClr>
                </a:solidFill>
                <a:latin typeface="Century Gothic" pitchFamily="34" charset="0"/>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C5922744-DA3D-664C-EC62-8187F87D295C}"/>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fld id="{107F7E9E-06DF-E04C-A19D-712E2B8CE2EF}" type="slidenum">
              <a:rPr lang="en-GB" altLang="en-US"/>
              <a:pPr/>
              <a:t>‹#›</a:t>
            </a:fld>
            <a:endParaRPr lang="en-GB" altLang="en-US"/>
          </a:p>
        </p:txBody>
      </p:sp>
      <p:sp>
        <p:nvSpPr>
          <p:cNvPr id="7" name="Oval 6">
            <a:extLst>
              <a:ext uri="{FF2B5EF4-FFF2-40B4-BE49-F238E27FC236}">
                <a16:creationId xmlns:a16="http://schemas.microsoft.com/office/drawing/2014/main" id="{1DE6F1CD-13FB-EA10-6135-184F2905F0AC}"/>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Oval 7">
            <a:extLst>
              <a:ext uri="{FF2B5EF4-FFF2-40B4-BE49-F238E27FC236}">
                <a16:creationId xmlns:a16="http://schemas.microsoft.com/office/drawing/2014/main" id="{2C67D0DF-C8FE-8D07-4FD7-DDAD9CE2DE97}"/>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47" r:id="rId3"/>
    <p:sldLayoutId id="2147483939" r:id="rId4"/>
    <p:sldLayoutId id="2147483940" r:id="rId5"/>
    <p:sldLayoutId id="2147483941" r:id="rId6"/>
    <p:sldLayoutId id="2147483942" r:id="rId7"/>
    <p:sldLayoutId id="2147483943" r:id="rId8"/>
    <p:sldLayoutId id="2147483944" r:id="rId9"/>
    <p:sldLayoutId id="2147483945" r:id="rId10"/>
    <p:sldLayoutId id="2147483946" r:id="rId11"/>
  </p:sldLayoutIdLst>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S PGothic" panose="020B0600070205080204" pitchFamily="34" charset="-128"/>
          <a:cs typeface="ＭＳ Ｐゴシック" charset="0"/>
        </a:defRPr>
      </a:lvl1pPr>
      <a:lvl2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2pPr>
      <a:lvl3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3pPr>
      <a:lvl4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4pPr>
      <a:lvl5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5pPr>
      <a:lvl6pPr marL="457200" algn="ctr" rtl="0" fontAlgn="base">
        <a:lnSpc>
          <a:spcPts val="5800"/>
        </a:lnSpc>
        <a:spcBef>
          <a:spcPct val="0"/>
        </a:spcBef>
        <a:spcAft>
          <a:spcPct val="0"/>
        </a:spcAft>
        <a:defRPr sz="5400">
          <a:solidFill>
            <a:schemeClr val="tx2"/>
          </a:solidFill>
          <a:latin typeface="Palatino Linotype" panose="02040502050505030304" pitchFamily="18" charset="0"/>
        </a:defRPr>
      </a:lvl6pPr>
      <a:lvl7pPr marL="914400" algn="ctr" rtl="0" fontAlgn="base">
        <a:lnSpc>
          <a:spcPts val="5800"/>
        </a:lnSpc>
        <a:spcBef>
          <a:spcPct val="0"/>
        </a:spcBef>
        <a:spcAft>
          <a:spcPct val="0"/>
        </a:spcAft>
        <a:defRPr sz="5400">
          <a:solidFill>
            <a:schemeClr val="tx2"/>
          </a:solidFill>
          <a:latin typeface="Palatino Linotype" panose="02040502050505030304" pitchFamily="18" charset="0"/>
        </a:defRPr>
      </a:lvl7pPr>
      <a:lvl8pPr marL="1371600" algn="ctr" rtl="0" fontAlgn="base">
        <a:lnSpc>
          <a:spcPts val="5800"/>
        </a:lnSpc>
        <a:spcBef>
          <a:spcPct val="0"/>
        </a:spcBef>
        <a:spcAft>
          <a:spcPct val="0"/>
        </a:spcAft>
        <a:defRPr sz="5400">
          <a:solidFill>
            <a:schemeClr val="tx2"/>
          </a:solidFill>
          <a:latin typeface="Palatino Linotype" panose="02040502050505030304" pitchFamily="18" charset="0"/>
        </a:defRPr>
      </a:lvl8pPr>
      <a:lvl9pPr marL="1828800" algn="ctr" rtl="0" fontAlgn="base">
        <a:lnSpc>
          <a:spcPts val="5800"/>
        </a:lnSpc>
        <a:spcBef>
          <a:spcPct val="0"/>
        </a:spcBef>
        <a:spcAft>
          <a:spcPct val="0"/>
        </a:spcAft>
        <a:defRPr sz="5400">
          <a:solidFill>
            <a:schemeClr val="tx2"/>
          </a:solidFill>
          <a:latin typeface="Palatino Linotype" panose="02040502050505030304"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S PGothic" panose="020B0600070205080204" pitchFamily="34" charset="-128"/>
          <a:cs typeface="ＭＳ Ｐゴシック" charset="0"/>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S PGothic" panose="020B0600070205080204"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S PGothic" panose="020B0600070205080204" pitchFamily="34" charset="-128"/>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S PGothic" panose="020B0600070205080204"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S PGothic" panose="020B0600070205080204" pitchFamily="34" charset="-128"/>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JPG"/><Relationship Id="rId4" Type="http://schemas.openxmlformats.org/officeDocument/2006/relationships/image" Target="../media/image12.jpeg"/><Relationship Id="rId9"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43C8D-B045-409E-9466-EE9A063B75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358742">
            <a:off x="6547732" y="3893271"/>
            <a:ext cx="2397337" cy="1798003"/>
          </a:xfrm>
          <a:prstGeom prst="rect">
            <a:avLst/>
          </a:prstGeom>
        </p:spPr>
      </p:pic>
      <p:pic>
        <p:nvPicPr>
          <p:cNvPr id="31" name="Picture 30"/>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21019012">
            <a:off x="355329" y="3598072"/>
            <a:ext cx="2716149" cy="2037112"/>
          </a:xfrm>
          <a:prstGeom prst="rect">
            <a:avLst/>
          </a:prstGeom>
        </p:spPr>
      </p:pic>
      <p:sp>
        <p:nvSpPr>
          <p:cNvPr id="2" name="Title 1">
            <a:extLst>
              <a:ext uri="{FF2B5EF4-FFF2-40B4-BE49-F238E27FC236}">
                <a16:creationId xmlns:a16="http://schemas.microsoft.com/office/drawing/2014/main" id="{1CFC5F90-8BCC-0807-B509-7047BB52CA50}"/>
              </a:ext>
            </a:extLst>
          </p:cNvPr>
          <p:cNvSpPr>
            <a:spLocks noGrp="1"/>
          </p:cNvSpPr>
          <p:nvPr>
            <p:ph type="ctrTitle"/>
          </p:nvPr>
        </p:nvSpPr>
        <p:spPr>
          <a:xfrm>
            <a:off x="685800" y="-107950"/>
            <a:ext cx="7772400" cy="2667000"/>
          </a:xfrm>
        </p:spPr>
        <p:txBody>
          <a:bodyPr wrap="square" numCol="1" anchorCtr="0" compatLnSpc="1">
            <a:prstTxWarp prst="textNoShape">
              <a:avLst/>
            </a:prstTxWarp>
          </a:bodyPr>
          <a:lstStyle/>
          <a:p>
            <a:pPr eaLnBrk="1" hangingPunct="1">
              <a:defRPr/>
            </a:pPr>
            <a:r>
              <a:rPr lang="en-GB" altLang="en-US" dirty="0">
                <a:solidFill>
                  <a:srgbClr val="FF0000"/>
                </a:solidFill>
                <a:effectLst>
                  <a:outerShdw blurRad="38100" dist="38100" dir="2700000" algn="tl">
                    <a:srgbClr val="C0C0C0"/>
                  </a:outerShdw>
                </a:effectLst>
                <a:latin typeface="Comic Sans MS" panose="030F0702030302020204" pitchFamily="66" charset="0"/>
              </a:rPr>
              <a:t>Welcome to</a:t>
            </a:r>
            <a:r>
              <a:rPr lang="en-GB" altLang="en-US" dirty="0">
                <a:solidFill>
                  <a:srgbClr val="0070C0"/>
                </a:solidFill>
                <a:effectLst>
                  <a:outerShdw blurRad="38100" dist="38100" dir="2700000" algn="tl">
                    <a:srgbClr val="C0C0C0"/>
                  </a:outerShdw>
                </a:effectLst>
                <a:latin typeface="Comic Sans MS" panose="030F0702030302020204" pitchFamily="66" charset="0"/>
              </a:rPr>
              <a:t> Class R</a:t>
            </a:r>
            <a:endParaRPr lang="en-GB" altLang="en-US" dirty="0">
              <a:solidFill>
                <a:srgbClr val="00B050"/>
              </a:solidFill>
              <a:effectLst>
                <a:outerShdw blurRad="38100" dist="38100" dir="2700000" algn="tl">
                  <a:srgbClr val="C0C0C0"/>
                </a:outerShdw>
              </a:effectLst>
              <a:latin typeface="Comic Sans MS" panose="030F0702030302020204" pitchFamily="66" charset="0"/>
            </a:endParaRPr>
          </a:p>
        </p:txBody>
      </p:sp>
      <p:pic>
        <p:nvPicPr>
          <p:cNvPr id="5125" name="Picture 2">
            <a:extLst>
              <a:ext uri="{FF2B5EF4-FFF2-40B4-BE49-F238E27FC236}">
                <a16:creationId xmlns:a16="http://schemas.microsoft.com/office/drawing/2014/main" id="{8C2E1834-D126-9F18-CB11-376606DB625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237" r="18237"/>
          <a:stretch/>
        </p:blipFill>
        <p:spPr bwMode="auto">
          <a:xfrm>
            <a:off x="3489140" y="2573570"/>
            <a:ext cx="2504360" cy="23973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5400000">
            <a:off x="426212" y="1540826"/>
            <a:ext cx="2034182" cy="1525637"/>
          </a:xfrm>
          <a:prstGeom prst="rect">
            <a:avLst/>
          </a:prstGeom>
        </p:spPr>
      </p:pic>
      <p:pic>
        <p:nvPicPr>
          <p:cNvPr id="5124" name="Picture 2">
            <a:extLst>
              <a:ext uri="{FF2B5EF4-FFF2-40B4-BE49-F238E27FC236}">
                <a16:creationId xmlns:a16="http://schemas.microsoft.com/office/drawing/2014/main" id="{F45C86A6-9B1D-696B-7B66-197BF95AF36A}"/>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6390" b="98403" l="1939" r="96000">
                        <a14:foregroundMark x1="62303" y1="90735" x2="64364" y2="28754"/>
                        <a14:foregroundMark x1="63636" y1="88498" x2="65939" y2="64217"/>
                        <a14:foregroundMark x1="65939" y1="64217" x2="61818" y2="83067"/>
                        <a14:foregroundMark x1="61818" y1="83067" x2="55394" y2="97764"/>
                        <a14:foregroundMark x1="55394" y1="97764" x2="61333" y2="59744"/>
                        <a14:foregroundMark x1="61333" y1="59744" x2="61212" y2="55591"/>
                        <a14:foregroundMark x1="63636" y1="95208" x2="64848" y2="81470"/>
                        <a14:foregroundMark x1="62667" y1="98083" x2="64485" y2="80831"/>
                        <a14:foregroundMark x1="65212" y1="54633" x2="65212" y2="54633"/>
                        <a14:foregroundMark x1="65576" y1="51118" x2="67394" y2="54313"/>
                        <a14:foregroundMark x1="63273" y1="57188" x2="68242" y2="56869"/>
                        <a14:foregroundMark x1="68000" y1="56550" x2="60121" y2="49201"/>
                        <a14:foregroundMark x1="60121" y1="49201" x2="59394" y2="50479"/>
                        <a14:foregroundMark x1="88364" y1="50160" x2="92364" y2="31949"/>
                        <a14:foregroundMark x1="92364" y1="31949" x2="95636" y2="23962"/>
                        <a14:foregroundMark x1="86424" y1="6709" x2="86545" y2="9265"/>
                        <a14:foregroundMark x1="87636" y1="56550" x2="96000" y2="97444"/>
                        <a14:foregroundMark x1="96000" y1="97444" x2="96121" y2="97764"/>
                        <a14:foregroundMark x1="63030" y1="98722" x2="64485" y2="79553"/>
                        <a14:foregroundMark x1="38182" y1="95527" x2="43152" y2="84984"/>
                        <a14:foregroundMark x1="6061" y1="79553" x2="6061" y2="79553"/>
                        <a14:foregroundMark x1="33091" y1="39936" x2="33091" y2="39936"/>
                        <a14:foregroundMark x1="36000" y1="29393" x2="36000" y2="29393"/>
                        <a14:foregroundMark x1="1939" y1="75399" x2="1939" y2="75399"/>
                        <a14:foregroundMark x1="41576" y1="30032" x2="41576" y2="30032"/>
                        <a14:backgroundMark x1="64451" y1="84523" x2="64789" y2="80352"/>
                        <a14:backgroundMark x1="63636" y1="94569" x2="63498" y2="96271"/>
                      </a14:backgroundRemoval>
                    </a14:imgEffect>
                  </a14:imgLayer>
                </a14:imgProps>
              </a:ext>
              <a:ext uri="{28A0092B-C50C-407E-A947-70E740481C1C}">
                <a14:useLocalDpi xmlns:a14="http://schemas.microsoft.com/office/drawing/2010/main" val="0"/>
              </a:ext>
            </a:extLst>
          </a:blip>
          <a:srcRect/>
          <a:stretch>
            <a:fillRect/>
          </a:stretch>
        </p:blipFill>
        <p:spPr bwMode="auto">
          <a:xfrm>
            <a:off x="1731388" y="4425950"/>
            <a:ext cx="57150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A2FBAA52-C6ED-4DFD-B74F-8F2FDB639DB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52158" y="1455478"/>
            <a:ext cx="2487011" cy="186525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74C8A-E397-469E-9312-BC757AFA4792}"/>
              </a:ext>
            </a:extLst>
          </p:cNvPr>
          <p:cNvSpPr>
            <a:spLocks noGrp="1"/>
          </p:cNvSpPr>
          <p:nvPr>
            <p:ph type="title"/>
          </p:nvPr>
        </p:nvSpPr>
        <p:spPr>
          <a:xfrm>
            <a:off x="1371600" y="1154113"/>
            <a:ext cx="6705600" cy="685800"/>
          </a:xfrm>
        </p:spPr>
        <p:txBody>
          <a:bodyPr wrap="square" numCol="1" anchorCtr="0" compatLnSpc="1">
            <a:prstTxWarp prst="textNoShape">
              <a:avLst/>
            </a:prstTxWarp>
          </a:bodyPr>
          <a:lstStyle/>
          <a:p>
            <a:pPr eaLnBrk="1" hangingPunct="1">
              <a:defRPr/>
            </a:pPr>
            <a:r>
              <a:rPr lang="en-GB" altLang="en-US" sz="5000" dirty="0">
                <a:effectLst>
                  <a:outerShdw blurRad="38100" dist="38100" dir="2700000" algn="tl">
                    <a:srgbClr val="C0C0C0"/>
                  </a:outerShdw>
                </a:effectLst>
                <a:latin typeface="Comic Sans MS" panose="030F0702030302020204" pitchFamily="66" charset="0"/>
              </a:rPr>
              <a:t>Meet your Class Teacher </a:t>
            </a:r>
          </a:p>
        </p:txBody>
      </p:sp>
      <p:pic>
        <p:nvPicPr>
          <p:cNvPr id="6147" name="Picture 2">
            <a:extLst>
              <a:ext uri="{FF2B5EF4-FFF2-40B4-BE49-F238E27FC236}">
                <a16:creationId xmlns:a16="http://schemas.microsoft.com/office/drawing/2014/main" id="{B86A495C-82DE-2198-B0E0-0E4AEA7D70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5803" y="76200"/>
            <a:ext cx="125611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Rectangle 2">
            <a:extLst>
              <a:ext uri="{FF2B5EF4-FFF2-40B4-BE49-F238E27FC236}">
                <a16:creationId xmlns:a16="http://schemas.microsoft.com/office/drawing/2014/main" id="{2532C213-E73D-C526-33C4-2D5E8A1A0755}"/>
              </a:ext>
            </a:extLst>
          </p:cNvPr>
          <p:cNvSpPr>
            <a:spLocks noChangeArrowheads="1"/>
          </p:cNvSpPr>
          <p:nvPr/>
        </p:nvSpPr>
        <p:spPr bwMode="auto">
          <a:xfrm>
            <a:off x="2507566" y="1800226"/>
            <a:ext cx="4214813" cy="553998"/>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ea typeface="MS PGothic" panose="020B0600070205080204" pitchFamily="34" charset="-128"/>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9pPr>
          </a:lstStyle>
          <a:p>
            <a:pPr algn="ctr" eaLnBrk="1" hangingPunct="1">
              <a:spcBef>
                <a:spcPct val="0"/>
              </a:spcBef>
              <a:buFontTx/>
              <a:buNone/>
            </a:pPr>
            <a:r>
              <a:rPr lang="en-GB" altLang="en-US" sz="3000" b="1" dirty="0">
                <a:solidFill>
                  <a:schemeClr val="tx1"/>
                </a:solidFill>
                <a:latin typeface="Comic Sans MS" panose="030F0902030302020204" pitchFamily="66" charset="0"/>
              </a:rPr>
              <a:t>Mrs Archer</a:t>
            </a:r>
          </a:p>
        </p:txBody>
      </p:sp>
      <p:pic>
        <p:nvPicPr>
          <p:cNvPr id="3" name="Picture 2"/>
          <p:cNvPicPr>
            <a:picLocks noChangeAspect="1"/>
          </p:cNvPicPr>
          <p:nvPr/>
        </p:nvPicPr>
        <p:blipFill>
          <a:blip r:embed="rId4"/>
          <a:stretch>
            <a:fillRect/>
          </a:stretch>
        </p:blipFill>
        <p:spPr>
          <a:xfrm>
            <a:off x="2746124" y="2590800"/>
            <a:ext cx="3962400" cy="394919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2F02FA98-6252-6D6E-9D28-6DD853D7A822}"/>
              </a:ext>
            </a:extLst>
          </p:cNvPr>
          <p:cNvSpPr>
            <a:spLocks noGrp="1"/>
          </p:cNvSpPr>
          <p:nvPr>
            <p:ph type="title"/>
          </p:nvPr>
        </p:nvSpPr>
        <p:spPr bwMode="auto">
          <a:xfrm>
            <a:off x="152400" y="228600"/>
            <a:ext cx="8153400" cy="609600"/>
          </a:xfrm>
        </p:spPr>
        <p:txBody>
          <a:bodyPr wrap="square" numCol="1" anchorCtr="0" compatLnSpc="1">
            <a:prstTxWarp prst="textNoShape">
              <a:avLst/>
            </a:prstTxWarp>
          </a:bodyPr>
          <a:lstStyle/>
          <a:p>
            <a:pPr eaLnBrk="1" hangingPunct="1"/>
            <a:r>
              <a:rPr lang="en-GB" altLang="en-US" sz="3500" dirty="0">
                <a:effectLst/>
                <a:latin typeface="Comic Sans MS" panose="030F0902030302020204" pitchFamily="66" charset="0"/>
              </a:rPr>
              <a:t> </a:t>
            </a:r>
            <a:r>
              <a:rPr lang="en-GB" altLang="en-US" sz="3500" b="1" dirty="0">
                <a:effectLst/>
                <a:latin typeface="Comic Sans MS" panose="030F0902030302020204" pitchFamily="66" charset="0"/>
              </a:rPr>
              <a:t>The Early Years Foundation Stage</a:t>
            </a:r>
          </a:p>
        </p:txBody>
      </p:sp>
      <p:sp>
        <p:nvSpPr>
          <p:cNvPr id="3" name="Content Placeholder 2">
            <a:extLst>
              <a:ext uri="{FF2B5EF4-FFF2-40B4-BE49-F238E27FC236}">
                <a16:creationId xmlns:a16="http://schemas.microsoft.com/office/drawing/2014/main" id="{7D8ED24D-3C30-0DB3-827B-40E32BD4243E}"/>
              </a:ext>
            </a:extLst>
          </p:cNvPr>
          <p:cNvSpPr>
            <a:spLocks noGrp="1"/>
          </p:cNvSpPr>
          <p:nvPr>
            <p:ph idx="1"/>
          </p:nvPr>
        </p:nvSpPr>
        <p:spPr>
          <a:xfrm>
            <a:off x="457200" y="944562"/>
            <a:ext cx="5638800" cy="5151438"/>
          </a:xfrm>
          <a:ln>
            <a:noFill/>
          </a:ln>
        </p:spPr>
        <p:txBody>
          <a:bodyPr rtlCol="0">
            <a:normAutofit fontScale="47500" lnSpcReduction="20000"/>
          </a:bodyPr>
          <a:lstStyle/>
          <a:p>
            <a:pPr marL="0" indent="0" eaLnBrk="1" fontAlgn="auto" hangingPunct="1">
              <a:spcAft>
                <a:spcPts val="0"/>
              </a:spcAft>
              <a:buFont typeface="Arial" panose="020B0604020202020204" pitchFamily="34" charset="0"/>
              <a:buNone/>
              <a:defRPr/>
            </a:pPr>
            <a:r>
              <a:rPr lang="en-GB" sz="4200" dirty="0">
                <a:solidFill>
                  <a:srgbClr val="303030"/>
                </a:solidFill>
                <a:latin typeface="Comic Sans MS" panose="030F0702030302020204" pitchFamily="66" charset="0"/>
                <a:ea typeface="+mn-ea"/>
                <a:cs typeface="+mn-cs"/>
              </a:rPr>
              <a:t>The </a:t>
            </a:r>
            <a:r>
              <a:rPr lang="en-GB" sz="4200" dirty="0">
                <a:solidFill>
                  <a:srgbClr val="0070C0"/>
                </a:solidFill>
                <a:latin typeface="Comic Sans MS" panose="030F0702030302020204" pitchFamily="66" charset="0"/>
                <a:ea typeface="+mn-ea"/>
                <a:cs typeface="+mn-cs"/>
              </a:rPr>
              <a:t>EYFS</a:t>
            </a:r>
            <a:r>
              <a:rPr lang="en-GB" sz="4200" dirty="0">
                <a:solidFill>
                  <a:srgbClr val="303030"/>
                </a:solidFill>
                <a:latin typeface="Comic Sans MS" panose="030F0702030302020204" pitchFamily="66" charset="0"/>
                <a:ea typeface="+mn-ea"/>
                <a:cs typeface="+mn-cs"/>
              </a:rPr>
              <a:t> continues from Nursery/Playgroup and ensures that your child learns and develops well and is kept healthy and safe through the highest quality learning experience. Learning takes place both indoors and outdoors. </a:t>
            </a:r>
          </a:p>
          <a:p>
            <a:pPr marL="0" indent="0" eaLnBrk="1" fontAlgn="auto" hangingPunct="1">
              <a:spcAft>
                <a:spcPts val="0"/>
              </a:spcAft>
              <a:buFont typeface="Arial" panose="020B0604020202020204" pitchFamily="34" charset="0"/>
              <a:buNone/>
              <a:defRPr/>
            </a:pPr>
            <a:endParaRPr lang="en-GB" sz="4200" dirty="0">
              <a:solidFill>
                <a:srgbClr val="303030"/>
              </a:solidFill>
              <a:latin typeface="Comic Sans MS" panose="030F0702030302020204" pitchFamily="66" charset="0"/>
              <a:ea typeface="+mn-ea"/>
              <a:cs typeface="+mn-cs"/>
            </a:endParaRPr>
          </a:p>
          <a:p>
            <a:pPr marL="0" indent="0" eaLnBrk="1" fontAlgn="auto" hangingPunct="1">
              <a:spcAft>
                <a:spcPts val="0"/>
              </a:spcAft>
              <a:buFont typeface="Arial" panose="020B0604020202020204" pitchFamily="34" charset="0"/>
              <a:buNone/>
              <a:defRPr/>
            </a:pPr>
            <a:endParaRPr lang="en-GB" sz="3800" dirty="0">
              <a:solidFill>
                <a:srgbClr val="303030"/>
              </a:solidFill>
              <a:latin typeface="Comic Sans MS" panose="030F0702030302020204" pitchFamily="66" charset="0"/>
              <a:ea typeface="+mn-ea"/>
              <a:cs typeface="+mn-cs"/>
            </a:endParaRPr>
          </a:p>
          <a:p>
            <a:pPr eaLnBrk="1" hangingPunct="1">
              <a:spcBef>
                <a:spcPct val="0"/>
              </a:spcBef>
              <a:buFontTx/>
              <a:buNone/>
              <a:defRPr/>
            </a:pPr>
            <a:r>
              <a:rPr lang="en-GB" altLang="en-US" sz="6000" b="1" u="sng" dirty="0">
                <a:solidFill>
                  <a:schemeClr val="tx1"/>
                </a:solidFill>
                <a:latin typeface="Comic Sans MS" panose="030F0702030302020204" pitchFamily="66" charset="0"/>
                <a:ea typeface="+mn-ea"/>
                <a:cs typeface="+mn-cs"/>
              </a:rPr>
              <a:t>The Characteristics of Effective Learning</a:t>
            </a:r>
          </a:p>
          <a:p>
            <a:pPr algn="ctr" eaLnBrk="1" hangingPunct="1">
              <a:spcBef>
                <a:spcPct val="0"/>
              </a:spcBef>
              <a:buFontTx/>
              <a:buNone/>
              <a:defRPr/>
            </a:pPr>
            <a:endParaRPr lang="en-GB" altLang="en-US" sz="6000" b="1" u="sng" dirty="0">
              <a:solidFill>
                <a:srgbClr val="0070C0"/>
              </a:solidFill>
              <a:latin typeface="Comic Sans MS" panose="030F0702030302020204" pitchFamily="66" charset="0"/>
              <a:ea typeface="+mn-ea"/>
              <a:cs typeface="+mn-cs"/>
            </a:endParaRPr>
          </a:p>
          <a:p>
            <a:pPr eaLnBrk="1" hangingPunct="1">
              <a:spcBef>
                <a:spcPct val="0"/>
              </a:spcBef>
              <a:buFontTx/>
              <a:buNone/>
              <a:defRPr/>
            </a:pPr>
            <a:r>
              <a:rPr lang="en-GB" altLang="en-US" sz="6000" b="1" dirty="0">
                <a:solidFill>
                  <a:srgbClr val="0070C0"/>
                </a:solidFill>
                <a:latin typeface="Comic Sans MS" panose="030F0702030302020204" pitchFamily="66" charset="0"/>
                <a:ea typeface="+mn-ea"/>
                <a:cs typeface="+mn-cs"/>
              </a:rPr>
              <a:t>-</a:t>
            </a:r>
            <a:r>
              <a:rPr lang="en-GB" altLang="en-US" sz="5900" dirty="0">
                <a:solidFill>
                  <a:srgbClr val="0070C0"/>
                </a:solidFill>
                <a:latin typeface="Comic Sans MS" panose="030F0702030302020204" pitchFamily="66" charset="0"/>
                <a:ea typeface="+mn-ea"/>
                <a:cs typeface="+mn-cs"/>
              </a:rPr>
              <a:t>Playing &amp; Exploring</a:t>
            </a:r>
          </a:p>
          <a:p>
            <a:pPr eaLnBrk="1" hangingPunct="1">
              <a:spcBef>
                <a:spcPct val="0"/>
              </a:spcBef>
              <a:buFontTx/>
              <a:buNone/>
              <a:defRPr/>
            </a:pPr>
            <a:endParaRPr lang="en-GB" altLang="en-US" sz="5900" dirty="0">
              <a:solidFill>
                <a:srgbClr val="0070C0"/>
              </a:solidFill>
              <a:latin typeface="Comic Sans MS" panose="030F0702030302020204" pitchFamily="66" charset="0"/>
              <a:ea typeface="+mn-ea"/>
              <a:cs typeface="+mn-cs"/>
            </a:endParaRPr>
          </a:p>
          <a:p>
            <a:pPr marL="0" indent="0" eaLnBrk="1" hangingPunct="1">
              <a:spcBef>
                <a:spcPct val="0"/>
              </a:spcBef>
              <a:buFont typeface="Arial" panose="020B0604020202020204" pitchFamily="34" charset="0"/>
              <a:buNone/>
              <a:defRPr/>
            </a:pPr>
            <a:r>
              <a:rPr lang="en-GB" altLang="en-US" sz="5900" dirty="0">
                <a:solidFill>
                  <a:srgbClr val="0070C0"/>
                </a:solidFill>
                <a:latin typeface="Comic Sans MS" panose="030F0702030302020204" pitchFamily="66" charset="0"/>
                <a:ea typeface="+mn-ea"/>
                <a:cs typeface="+mn-cs"/>
              </a:rPr>
              <a:t>-Active Learning </a:t>
            </a:r>
          </a:p>
          <a:p>
            <a:pPr marL="0" indent="0" eaLnBrk="1" hangingPunct="1">
              <a:spcBef>
                <a:spcPct val="0"/>
              </a:spcBef>
              <a:buFont typeface="Arial" panose="020B0604020202020204" pitchFamily="34" charset="0"/>
              <a:buNone/>
              <a:defRPr/>
            </a:pPr>
            <a:endParaRPr lang="en-GB" altLang="en-US" sz="5900" dirty="0">
              <a:solidFill>
                <a:srgbClr val="0070C0"/>
              </a:solidFill>
              <a:latin typeface="Comic Sans MS" panose="030F0702030302020204" pitchFamily="66" charset="0"/>
              <a:ea typeface="+mn-ea"/>
              <a:cs typeface="+mn-cs"/>
            </a:endParaRPr>
          </a:p>
          <a:p>
            <a:pPr eaLnBrk="1" hangingPunct="1">
              <a:spcBef>
                <a:spcPct val="0"/>
              </a:spcBef>
              <a:buFontTx/>
              <a:buNone/>
              <a:defRPr/>
            </a:pPr>
            <a:r>
              <a:rPr lang="en-GB" altLang="en-US" sz="5900" dirty="0">
                <a:solidFill>
                  <a:srgbClr val="0070C0"/>
                </a:solidFill>
                <a:latin typeface="Comic Sans MS" panose="030F0702030302020204" pitchFamily="66" charset="0"/>
                <a:ea typeface="+mn-ea"/>
                <a:cs typeface="+mn-cs"/>
              </a:rPr>
              <a:t>-Creating and thinking critically</a:t>
            </a:r>
            <a:endParaRPr lang="en-GB" sz="5100" dirty="0">
              <a:solidFill>
                <a:srgbClr val="303030"/>
              </a:solidFill>
              <a:latin typeface="Comic Sans MS" panose="030F0702030302020204" pitchFamily="66" charset="0"/>
              <a:ea typeface="+mn-ea"/>
              <a:cs typeface="+mn-cs"/>
            </a:endParaRPr>
          </a:p>
          <a:p>
            <a:pPr marL="0" indent="0" eaLnBrk="1" hangingPunct="1">
              <a:lnSpc>
                <a:spcPct val="90000"/>
              </a:lnSpc>
              <a:buNone/>
              <a:defRPr/>
            </a:pPr>
            <a:endParaRPr lang="en-GB" altLang="en-US" sz="5500" b="1" kern="0" dirty="0">
              <a:solidFill>
                <a:srgbClr val="FF9900"/>
              </a:solidFill>
              <a:latin typeface="Arial"/>
              <a:ea typeface="+mn-ea"/>
              <a:cs typeface="+mn-cs"/>
            </a:endParaRPr>
          </a:p>
          <a:p>
            <a:pPr marL="0" indent="0" eaLnBrk="1" fontAlgn="auto" hangingPunct="1">
              <a:spcAft>
                <a:spcPts val="0"/>
              </a:spcAft>
              <a:buFont typeface="Arial" panose="020B0604020202020204" pitchFamily="34" charset="0"/>
              <a:buNone/>
              <a:defRPr/>
            </a:pPr>
            <a:endParaRPr lang="en-GB" sz="3700" dirty="0">
              <a:solidFill>
                <a:schemeClr val="tx1">
                  <a:lumMod val="50000"/>
                  <a:lumOff val="50000"/>
                </a:schemeClr>
              </a:solidFill>
              <a:ea typeface="+mn-ea"/>
              <a:cs typeface="+mn-cs"/>
            </a:endParaRPr>
          </a:p>
        </p:txBody>
      </p:sp>
      <p:pic>
        <p:nvPicPr>
          <p:cNvPr id="10244" name="Picture 2">
            <a:extLst>
              <a:ext uri="{FF2B5EF4-FFF2-40B4-BE49-F238E27FC236}">
                <a16:creationId xmlns:a16="http://schemas.microsoft.com/office/drawing/2014/main" id="{6584D970-A521-AB7F-8701-672FA440A1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6250" y="122238"/>
            <a:ext cx="874713"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6" descr="page5image1617997696">
            <a:extLst>
              <a:ext uri="{FF2B5EF4-FFF2-40B4-BE49-F238E27FC236}">
                <a16:creationId xmlns:a16="http://schemas.microsoft.com/office/drawing/2014/main" id="{B0C009E1-CBAD-5018-88DF-8E141C6F9E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804" r="29017"/>
          <a:stretch/>
        </p:blipFill>
        <p:spPr bwMode="auto">
          <a:xfrm>
            <a:off x="5979933" y="1085152"/>
            <a:ext cx="3027362" cy="34814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stretch>
            <a:fillRect/>
          </a:stretch>
        </p:blipFill>
        <p:spPr>
          <a:xfrm>
            <a:off x="6617982" y="4666359"/>
            <a:ext cx="1687818" cy="225674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66C07-43E0-455E-FA44-E8F91BEB9070}"/>
              </a:ext>
            </a:extLst>
          </p:cNvPr>
          <p:cNvSpPr>
            <a:spLocks noGrp="1"/>
          </p:cNvSpPr>
          <p:nvPr>
            <p:ph type="title"/>
          </p:nvPr>
        </p:nvSpPr>
        <p:spPr>
          <a:xfrm>
            <a:off x="857250" y="139217"/>
            <a:ext cx="7543800" cy="685800"/>
          </a:xfrm>
        </p:spPr>
        <p:txBody>
          <a:bodyPr wrap="square" numCol="1" anchorCtr="0" compatLnSpc="1">
            <a:prstTxWarp prst="textNoShape">
              <a:avLst/>
            </a:prstTxWarp>
          </a:bodyPr>
          <a:lstStyle/>
          <a:p>
            <a:pPr eaLnBrk="1" hangingPunct="1">
              <a:defRPr/>
            </a:pPr>
            <a:r>
              <a:rPr lang="en-GB" altLang="en-US" sz="5000" b="1" dirty="0">
                <a:effectLst>
                  <a:outerShdw blurRad="38100" dist="38100" dir="2700000" algn="tl">
                    <a:srgbClr val="C0C0C0"/>
                  </a:outerShdw>
                </a:effectLst>
                <a:latin typeface="Comic Sans MS" panose="030F0702030302020204" pitchFamily="66" charset="0"/>
              </a:rPr>
              <a:t>Areas of Learning</a:t>
            </a:r>
          </a:p>
        </p:txBody>
      </p:sp>
      <p:sp>
        <p:nvSpPr>
          <p:cNvPr id="12291" name="Content Placeholder 2">
            <a:extLst>
              <a:ext uri="{FF2B5EF4-FFF2-40B4-BE49-F238E27FC236}">
                <a16:creationId xmlns:a16="http://schemas.microsoft.com/office/drawing/2014/main" id="{4DBFDD47-7D5E-8D52-50C8-54F93A83768D}"/>
              </a:ext>
            </a:extLst>
          </p:cNvPr>
          <p:cNvSpPr>
            <a:spLocks noGrp="1"/>
          </p:cNvSpPr>
          <p:nvPr>
            <p:ph idx="1"/>
          </p:nvPr>
        </p:nvSpPr>
        <p:spPr>
          <a:xfrm>
            <a:off x="304800" y="854075"/>
            <a:ext cx="8686800" cy="5715000"/>
          </a:xfrm>
        </p:spPr>
        <p:txBody>
          <a:bodyPr/>
          <a:lstStyle/>
          <a:p>
            <a:pPr marL="0" indent="0" eaLnBrk="1" hangingPunct="1">
              <a:buFont typeface="Arial" panose="020B0604020202020204" pitchFamily="34" charset="0"/>
              <a:buNone/>
            </a:pPr>
            <a:r>
              <a:rPr lang="en-GB" altLang="en-US" dirty="0">
                <a:solidFill>
                  <a:schemeClr val="tx1"/>
                </a:solidFill>
                <a:latin typeface="Comic Sans MS" panose="030F0902030302020204" pitchFamily="66" charset="0"/>
              </a:rPr>
              <a:t>Your child will be learning skills, acquiring new knowledge and demonstrating their understanding through 7 areas of learning and development.</a:t>
            </a:r>
          </a:p>
          <a:p>
            <a:pPr marL="0" indent="0" eaLnBrk="1" hangingPunct="1">
              <a:buFont typeface="Arial" panose="020B0604020202020204" pitchFamily="34" charset="0"/>
              <a:buNone/>
            </a:pPr>
            <a:endParaRPr lang="en-GB" altLang="en-US" dirty="0">
              <a:solidFill>
                <a:schemeClr val="tx1"/>
              </a:solidFill>
              <a:latin typeface="Comic Sans MS" panose="030F0902030302020204" pitchFamily="66" charset="0"/>
            </a:endParaRPr>
          </a:p>
          <a:p>
            <a:pPr marL="0" indent="0" eaLnBrk="1" hangingPunct="1">
              <a:buFont typeface="Arial" panose="020B0604020202020204" pitchFamily="34" charset="0"/>
              <a:buNone/>
            </a:pPr>
            <a:endParaRPr lang="en-GB" altLang="en-US" sz="2500" dirty="0">
              <a:solidFill>
                <a:schemeClr val="tx1"/>
              </a:solidFill>
              <a:latin typeface="Comic Sans MS" panose="030F0902030302020204" pitchFamily="66" charset="0"/>
            </a:endParaRPr>
          </a:p>
          <a:p>
            <a:pPr marL="0" indent="0" eaLnBrk="1" hangingPunct="1">
              <a:buFont typeface="Arial" panose="020B0604020202020204" pitchFamily="34" charset="0"/>
              <a:buNone/>
            </a:pPr>
            <a:endParaRPr lang="en-GB" altLang="en-US" sz="2000" dirty="0">
              <a:solidFill>
                <a:schemeClr val="tx1"/>
              </a:solidFill>
              <a:latin typeface="Comic Sans MS" panose="030F0902030302020204" pitchFamily="66" charset="0"/>
            </a:endParaRPr>
          </a:p>
          <a:p>
            <a:pPr marL="0" indent="0" eaLnBrk="1" hangingPunct="1">
              <a:buFont typeface="Arial" panose="020B0604020202020204" pitchFamily="34" charset="0"/>
              <a:buNone/>
            </a:pPr>
            <a:endParaRPr lang="en-GB" altLang="en-US" sz="2000" b="1" dirty="0">
              <a:solidFill>
                <a:schemeClr val="tx1"/>
              </a:solidFill>
              <a:latin typeface="Comic Sans MS" panose="030F0902030302020204" pitchFamily="66" charset="0"/>
            </a:endParaRPr>
          </a:p>
          <a:p>
            <a:pPr marL="0" indent="0" eaLnBrk="1" hangingPunct="1">
              <a:buFont typeface="Arial" panose="020B0604020202020204" pitchFamily="34" charset="0"/>
              <a:buNone/>
            </a:pPr>
            <a:r>
              <a:rPr lang="en-GB" altLang="en-US" sz="2000" b="1" dirty="0">
                <a:solidFill>
                  <a:schemeClr val="tx1"/>
                </a:solidFill>
                <a:latin typeface="Comic Sans MS" panose="030F0902030302020204" pitchFamily="66" charset="0"/>
              </a:rPr>
              <a:t>						</a:t>
            </a:r>
          </a:p>
          <a:p>
            <a:pPr marL="0" indent="0" eaLnBrk="1" hangingPunct="1">
              <a:buFont typeface="Arial" panose="020B0604020202020204" pitchFamily="34" charset="0"/>
              <a:buNone/>
            </a:pPr>
            <a:endParaRPr lang="en-GB" altLang="en-US" sz="2000" dirty="0">
              <a:solidFill>
                <a:schemeClr val="tx1"/>
              </a:solidFill>
              <a:latin typeface="Comic Sans MS" panose="030F0902030302020204" pitchFamily="66" charset="0"/>
            </a:endParaRPr>
          </a:p>
        </p:txBody>
      </p:sp>
      <p:pic>
        <p:nvPicPr>
          <p:cNvPr id="12292" name="Picture 3">
            <a:extLst>
              <a:ext uri="{FF2B5EF4-FFF2-40B4-BE49-F238E27FC236}">
                <a16:creationId xmlns:a16="http://schemas.microsoft.com/office/drawing/2014/main" id="{3DA17854-89D2-A21B-3D2C-41A9B12CF1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5888" y="0"/>
            <a:ext cx="140811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9" descr="EYFS | St Matthew's Primary">
            <a:extLst>
              <a:ext uri="{FF2B5EF4-FFF2-40B4-BE49-F238E27FC236}">
                <a16:creationId xmlns:a16="http://schemas.microsoft.com/office/drawing/2014/main" id="{E4FB25FA-B44A-07FD-4705-E94D9940E8F3}"/>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048000" y="2895600"/>
            <a:ext cx="3162300" cy="3162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346248" y="3077157"/>
            <a:ext cx="2721552" cy="1169551"/>
          </a:xfrm>
          <a:prstGeom prst="rect">
            <a:avLst/>
          </a:prstGeom>
          <a:noFill/>
        </p:spPr>
        <p:txBody>
          <a:bodyPr wrap="square" rtlCol="0">
            <a:spAutoFit/>
          </a:bodyPr>
          <a:lstStyle/>
          <a:p>
            <a:r>
              <a:rPr lang="en-GB" sz="1400" dirty="0">
                <a:solidFill>
                  <a:schemeClr val="accent3">
                    <a:lumMod val="75000"/>
                  </a:schemeClr>
                </a:solidFill>
                <a:latin typeface="Comic Sans MS" panose="030F0702030302020204" pitchFamily="66" charset="0"/>
              </a:rPr>
              <a:t>Phonics</a:t>
            </a:r>
          </a:p>
          <a:p>
            <a:r>
              <a:rPr lang="en-GB" sz="1400" dirty="0">
                <a:solidFill>
                  <a:schemeClr val="accent3">
                    <a:lumMod val="75000"/>
                  </a:schemeClr>
                </a:solidFill>
                <a:latin typeface="Comic Sans MS" panose="030F0702030302020204" pitchFamily="66" charset="0"/>
              </a:rPr>
              <a:t>Shared reading/writing –  	Drawing club</a:t>
            </a:r>
          </a:p>
          <a:p>
            <a:r>
              <a:rPr lang="en-GB" sz="1400" dirty="0">
                <a:solidFill>
                  <a:schemeClr val="accent3">
                    <a:lumMod val="75000"/>
                  </a:schemeClr>
                </a:solidFill>
                <a:latin typeface="Comic Sans MS" panose="030F0702030302020204" pitchFamily="66" charset="0"/>
              </a:rPr>
              <a:t>VIP time</a:t>
            </a:r>
          </a:p>
          <a:p>
            <a:r>
              <a:rPr lang="en-GB" sz="1400" dirty="0">
                <a:solidFill>
                  <a:schemeClr val="accent3">
                    <a:lumMod val="75000"/>
                  </a:schemeClr>
                </a:solidFill>
                <a:latin typeface="Comic Sans MS" panose="030F0702030302020204" pitchFamily="66" charset="0"/>
              </a:rPr>
              <a:t>Fine motor/handwriting</a:t>
            </a:r>
          </a:p>
        </p:txBody>
      </p:sp>
      <p:sp>
        <p:nvSpPr>
          <p:cNvPr id="9" name="TextBox 8"/>
          <p:cNvSpPr txBox="1"/>
          <p:nvPr/>
        </p:nvSpPr>
        <p:spPr>
          <a:xfrm>
            <a:off x="6222231" y="4450730"/>
            <a:ext cx="3009900" cy="954107"/>
          </a:xfrm>
          <a:prstGeom prst="rect">
            <a:avLst/>
          </a:prstGeom>
          <a:noFill/>
        </p:spPr>
        <p:txBody>
          <a:bodyPr wrap="square" rtlCol="0">
            <a:spAutoFit/>
          </a:bodyPr>
          <a:lstStyle/>
          <a:p>
            <a:r>
              <a:rPr lang="en-GB" sz="1400" dirty="0">
                <a:solidFill>
                  <a:srgbClr val="FFC000"/>
                </a:solidFill>
                <a:latin typeface="Comic Sans MS" panose="030F0702030302020204" pitchFamily="66" charset="0"/>
              </a:rPr>
              <a:t>Teacher led sessions</a:t>
            </a:r>
          </a:p>
          <a:p>
            <a:r>
              <a:rPr lang="en-GB" sz="1400" dirty="0">
                <a:solidFill>
                  <a:srgbClr val="FFC000"/>
                </a:solidFill>
                <a:latin typeface="Comic Sans MS" panose="030F0702030302020204" pitchFamily="66" charset="0"/>
              </a:rPr>
              <a:t>VIP time</a:t>
            </a:r>
          </a:p>
          <a:p>
            <a:r>
              <a:rPr lang="en-GB" sz="1400" dirty="0">
                <a:solidFill>
                  <a:srgbClr val="FFC000"/>
                </a:solidFill>
                <a:latin typeface="Comic Sans MS" panose="030F0702030302020204" pitchFamily="66" charset="0"/>
              </a:rPr>
              <a:t>Forest School</a:t>
            </a:r>
          </a:p>
          <a:p>
            <a:r>
              <a:rPr lang="en-GB" sz="1400" dirty="0">
                <a:solidFill>
                  <a:srgbClr val="FFC000"/>
                </a:solidFill>
                <a:latin typeface="Comic Sans MS" panose="030F0702030302020204" pitchFamily="66" charset="0"/>
              </a:rPr>
              <a:t>Role play activities</a:t>
            </a:r>
          </a:p>
        </p:txBody>
      </p:sp>
      <p:sp>
        <p:nvSpPr>
          <p:cNvPr id="10" name="TextBox 9"/>
          <p:cNvSpPr txBox="1"/>
          <p:nvPr/>
        </p:nvSpPr>
        <p:spPr>
          <a:xfrm>
            <a:off x="5379999" y="5870555"/>
            <a:ext cx="3009900" cy="954107"/>
          </a:xfrm>
          <a:prstGeom prst="rect">
            <a:avLst/>
          </a:prstGeom>
          <a:noFill/>
        </p:spPr>
        <p:txBody>
          <a:bodyPr wrap="square" rtlCol="0">
            <a:spAutoFit/>
          </a:bodyPr>
          <a:lstStyle/>
          <a:p>
            <a:r>
              <a:rPr lang="en-GB" sz="1400" dirty="0">
                <a:solidFill>
                  <a:schemeClr val="accent5">
                    <a:lumMod val="75000"/>
                  </a:schemeClr>
                </a:solidFill>
                <a:latin typeface="Comic Sans MS" panose="030F0702030302020204" pitchFamily="66" charset="0"/>
              </a:rPr>
              <a:t>Teacher led sessions</a:t>
            </a:r>
          </a:p>
          <a:p>
            <a:r>
              <a:rPr lang="en-GB" sz="1400" dirty="0">
                <a:solidFill>
                  <a:schemeClr val="accent5">
                    <a:lumMod val="75000"/>
                  </a:schemeClr>
                </a:solidFill>
                <a:latin typeface="Comic Sans MS" panose="030F0702030302020204" pitchFamily="66" charset="0"/>
              </a:rPr>
              <a:t>VIP time </a:t>
            </a:r>
          </a:p>
          <a:p>
            <a:r>
              <a:rPr lang="en-GB" sz="1400" dirty="0">
                <a:solidFill>
                  <a:schemeClr val="accent5">
                    <a:lumMod val="75000"/>
                  </a:schemeClr>
                </a:solidFill>
                <a:latin typeface="Comic Sans MS" panose="030F0702030302020204" pitchFamily="66" charset="0"/>
              </a:rPr>
              <a:t>Forest School</a:t>
            </a:r>
          </a:p>
          <a:p>
            <a:r>
              <a:rPr lang="en-GB" sz="1400" dirty="0">
                <a:solidFill>
                  <a:schemeClr val="accent5">
                    <a:lumMod val="75000"/>
                  </a:schemeClr>
                </a:solidFill>
                <a:latin typeface="Comic Sans MS" panose="030F0702030302020204" pitchFamily="66" charset="0"/>
              </a:rPr>
              <a:t>Art/DT sessions</a:t>
            </a:r>
          </a:p>
        </p:txBody>
      </p:sp>
      <p:sp>
        <p:nvSpPr>
          <p:cNvPr id="11" name="TextBox 10"/>
          <p:cNvSpPr txBox="1"/>
          <p:nvPr/>
        </p:nvSpPr>
        <p:spPr>
          <a:xfrm>
            <a:off x="1896197" y="5781901"/>
            <a:ext cx="3009900" cy="738664"/>
          </a:xfrm>
          <a:prstGeom prst="rect">
            <a:avLst/>
          </a:prstGeom>
          <a:noFill/>
        </p:spPr>
        <p:txBody>
          <a:bodyPr wrap="square" rtlCol="0">
            <a:spAutoFit/>
          </a:bodyPr>
          <a:lstStyle/>
          <a:p>
            <a:r>
              <a:rPr lang="en-GB" sz="1400" dirty="0">
                <a:solidFill>
                  <a:srgbClr val="0070C0"/>
                </a:solidFill>
                <a:latin typeface="Comic Sans MS" panose="030F0702030302020204" pitchFamily="66" charset="0"/>
              </a:rPr>
              <a:t>Circle time</a:t>
            </a:r>
          </a:p>
          <a:p>
            <a:r>
              <a:rPr lang="en-GB" sz="1400" dirty="0">
                <a:solidFill>
                  <a:srgbClr val="0070C0"/>
                </a:solidFill>
                <a:latin typeface="Comic Sans MS" panose="030F0702030302020204" pitchFamily="66" charset="0"/>
              </a:rPr>
              <a:t>Class rules</a:t>
            </a:r>
          </a:p>
          <a:p>
            <a:r>
              <a:rPr lang="en-GB" sz="1400" dirty="0">
                <a:solidFill>
                  <a:srgbClr val="0070C0"/>
                </a:solidFill>
                <a:latin typeface="Comic Sans MS" panose="030F0702030302020204" pitchFamily="66" charset="0"/>
              </a:rPr>
              <a:t>School values/Act of Worship</a:t>
            </a:r>
          </a:p>
        </p:txBody>
      </p:sp>
      <p:sp>
        <p:nvSpPr>
          <p:cNvPr id="12" name="TextBox 11"/>
          <p:cNvSpPr txBox="1"/>
          <p:nvPr/>
        </p:nvSpPr>
        <p:spPr>
          <a:xfrm>
            <a:off x="110836" y="4343051"/>
            <a:ext cx="3009900" cy="954107"/>
          </a:xfrm>
          <a:prstGeom prst="rect">
            <a:avLst/>
          </a:prstGeom>
          <a:noFill/>
        </p:spPr>
        <p:txBody>
          <a:bodyPr wrap="square" rtlCol="0">
            <a:spAutoFit/>
          </a:bodyPr>
          <a:lstStyle/>
          <a:p>
            <a:r>
              <a:rPr lang="en-GB" sz="1400" dirty="0">
                <a:solidFill>
                  <a:srgbClr val="7030A0"/>
                </a:solidFill>
                <a:latin typeface="Comic Sans MS" panose="030F0702030302020204" pitchFamily="66" charset="0"/>
              </a:rPr>
              <a:t>Teacher led sessions</a:t>
            </a:r>
          </a:p>
          <a:p>
            <a:r>
              <a:rPr lang="en-GB" sz="1400" dirty="0">
                <a:solidFill>
                  <a:srgbClr val="7030A0"/>
                </a:solidFill>
                <a:latin typeface="Comic Sans MS" panose="030F0702030302020204" pitchFamily="66" charset="0"/>
              </a:rPr>
              <a:t>Forest School</a:t>
            </a:r>
          </a:p>
          <a:p>
            <a:r>
              <a:rPr lang="en-GB" sz="1400" dirty="0">
                <a:solidFill>
                  <a:srgbClr val="7030A0"/>
                </a:solidFill>
                <a:latin typeface="Comic Sans MS" panose="030F0702030302020204" pitchFamily="66" charset="0"/>
              </a:rPr>
              <a:t>Celebrations throughout the year</a:t>
            </a:r>
          </a:p>
          <a:p>
            <a:r>
              <a:rPr lang="en-GB" sz="1400" dirty="0">
                <a:solidFill>
                  <a:srgbClr val="7030A0"/>
                </a:solidFill>
                <a:latin typeface="Comic Sans MS" panose="030F0702030302020204" pitchFamily="66" charset="0"/>
              </a:rPr>
              <a:t>Act of Worship</a:t>
            </a:r>
          </a:p>
        </p:txBody>
      </p:sp>
      <p:sp>
        <p:nvSpPr>
          <p:cNvPr id="13" name="TextBox 12"/>
          <p:cNvSpPr txBox="1"/>
          <p:nvPr/>
        </p:nvSpPr>
        <p:spPr>
          <a:xfrm>
            <a:off x="990601" y="3249994"/>
            <a:ext cx="2895310" cy="738664"/>
          </a:xfrm>
          <a:prstGeom prst="rect">
            <a:avLst/>
          </a:prstGeom>
          <a:noFill/>
        </p:spPr>
        <p:txBody>
          <a:bodyPr wrap="square" rtlCol="0">
            <a:spAutoFit/>
          </a:bodyPr>
          <a:lstStyle/>
          <a:p>
            <a:r>
              <a:rPr lang="en-GB" sz="1400" dirty="0">
                <a:solidFill>
                  <a:srgbClr val="C80EA0"/>
                </a:solidFill>
                <a:latin typeface="Comic Sans MS" panose="030F0702030302020204" pitchFamily="66" charset="0"/>
              </a:rPr>
              <a:t>Shared Maths sessions</a:t>
            </a:r>
          </a:p>
          <a:p>
            <a:r>
              <a:rPr lang="en-GB" sz="1400" dirty="0">
                <a:solidFill>
                  <a:srgbClr val="C80EA0"/>
                </a:solidFill>
                <a:latin typeface="Comic Sans MS" panose="030F0702030302020204" pitchFamily="66" charset="0"/>
              </a:rPr>
              <a:t>VIP time</a:t>
            </a:r>
          </a:p>
          <a:p>
            <a:r>
              <a:rPr lang="en-GB" sz="1400" dirty="0">
                <a:solidFill>
                  <a:srgbClr val="C80EA0"/>
                </a:solidFill>
                <a:latin typeface="Comic Sans MS" panose="030F0702030302020204" pitchFamily="66" charset="0"/>
              </a:rPr>
              <a:t>Forest School</a:t>
            </a:r>
          </a:p>
        </p:txBody>
      </p:sp>
      <p:sp>
        <p:nvSpPr>
          <p:cNvPr id="14" name="TextBox 13"/>
          <p:cNvSpPr txBox="1"/>
          <p:nvPr/>
        </p:nvSpPr>
        <p:spPr>
          <a:xfrm>
            <a:off x="3528379" y="1932460"/>
            <a:ext cx="3943350" cy="954107"/>
          </a:xfrm>
          <a:prstGeom prst="rect">
            <a:avLst/>
          </a:prstGeom>
          <a:noFill/>
        </p:spPr>
        <p:txBody>
          <a:bodyPr wrap="square" rtlCol="0">
            <a:spAutoFit/>
          </a:bodyPr>
          <a:lstStyle/>
          <a:p>
            <a:r>
              <a:rPr lang="en-GB" sz="1400" dirty="0">
                <a:solidFill>
                  <a:srgbClr val="FF0000"/>
                </a:solidFill>
                <a:latin typeface="Comic Sans MS" panose="030F0702030302020204" pitchFamily="66" charset="0"/>
              </a:rPr>
              <a:t>Daily fine motor activities &amp; Dough Disco</a:t>
            </a:r>
          </a:p>
          <a:p>
            <a:r>
              <a:rPr lang="en-GB" sz="1400" dirty="0">
                <a:solidFill>
                  <a:srgbClr val="FF0000"/>
                </a:solidFill>
                <a:latin typeface="Comic Sans MS" panose="030F0702030302020204" pitchFamily="66" charset="0"/>
              </a:rPr>
              <a:t>PE sessions, Activate 5</a:t>
            </a:r>
          </a:p>
          <a:p>
            <a:r>
              <a:rPr lang="en-GB" sz="1400" dirty="0">
                <a:solidFill>
                  <a:srgbClr val="FF0000"/>
                </a:solidFill>
                <a:latin typeface="Comic Sans MS" panose="030F0702030302020204" pitchFamily="66" charset="0"/>
              </a:rPr>
              <a:t>Forest School</a:t>
            </a:r>
          </a:p>
          <a:p>
            <a:r>
              <a:rPr lang="en-GB" sz="1400" dirty="0">
                <a:solidFill>
                  <a:srgbClr val="FF0000"/>
                </a:solidFill>
                <a:latin typeface="Comic Sans MS" panose="030F0702030302020204" pitchFamily="66" charset="0"/>
              </a:rPr>
              <a:t>Swimming in the Summer</a:t>
            </a:r>
          </a:p>
        </p:txBody>
      </p:sp>
      <p:pic>
        <p:nvPicPr>
          <p:cNvPr id="15" name="Picture 14"/>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239001" y="1906302"/>
            <a:ext cx="1714500" cy="1285875"/>
          </a:xfrm>
          <a:prstGeom prst="rect">
            <a:avLst/>
          </a:prstGeom>
        </p:spPr>
      </p:pic>
      <p:pic>
        <p:nvPicPr>
          <p:cNvPr id="16" name="Picture 1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10800000">
            <a:off x="7285567" y="5522190"/>
            <a:ext cx="1667933" cy="1250950"/>
          </a:xfrm>
          <a:prstGeom prst="rect">
            <a:avLst/>
          </a:prstGeom>
        </p:spPr>
      </p:pic>
      <p:pic>
        <p:nvPicPr>
          <p:cNvPr id="4" name="Picture 3"/>
          <p:cNvPicPr>
            <a:picLocks noChangeAspect="1"/>
          </p:cNvPicPr>
          <p:nvPr/>
        </p:nvPicPr>
        <p:blipFill>
          <a:blip r:embed="rId7"/>
          <a:stretch>
            <a:fillRect/>
          </a:stretch>
        </p:blipFill>
        <p:spPr>
          <a:xfrm>
            <a:off x="8077200" y="4233636"/>
            <a:ext cx="906778" cy="1209037"/>
          </a:xfrm>
          <a:prstGeom prst="rect">
            <a:avLst/>
          </a:prstGeom>
        </p:spPr>
      </p:pic>
      <p:pic>
        <p:nvPicPr>
          <p:cNvPr id="5" name="Picture 4"/>
          <p:cNvPicPr>
            <a:picLocks noChangeAspect="1"/>
          </p:cNvPicPr>
          <p:nvPr/>
        </p:nvPicPr>
        <p:blipFill rotWithShape="1">
          <a:blip r:embed="rId8"/>
          <a:srcRect l="17154" r="15178"/>
          <a:stretch/>
        </p:blipFill>
        <p:spPr>
          <a:xfrm>
            <a:off x="67167" y="2895600"/>
            <a:ext cx="1001981" cy="1112885"/>
          </a:xfrm>
          <a:prstGeom prst="rect">
            <a:avLst/>
          </a:prstGeom>
        </p:spPr>
      </p:pic>
      <p:pic>
        <p:nvPicPr>
          <p:cNvPr id="20" name="Picture 19"/>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95055" y="5404880"/>
            <a:ext cx="1799414" cy="1349560"/>
          </a:xfrm>
          <a:prstGeom prst="rect">
            <a:avLst/>
          </a:prstGeom>
        </p:spPr>
      </p:pic>
      <p:pic>
        <p:nvPicPr>
          <p:cNvPr id="7" name="Picture 6">
            <a:extLst>
              <a:ext uri="{FF2B5EF4-FFF2-40B4-BE49-F238E27FC236}">
                <a16:creationId xmlns:a16="http://schemas.microsoft.com/office/drawing/2014/main" id="{A64C5F1F-BE70-4CAF-92D8-D140C510BE7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5400000">
            <a:off x="2552700" y="2123212"/>
            <a:ext cx="1136072" cy="85205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5F396-BC6A-26DF-F307-6752BACEFE1D}"/>
              </a:ext>
            </a:extLst>
          </p:cNvPr>
          <p:cNvSpPr>
            <a:spLocks noGrp="1"/>
          </p:cNvSpPr>
          <p:nvPr>
            <p:ph type="title"/>
          </p:nvPr>
        </p:nvSpPr>
        <p:spPr>
          <a:xfrm>
            <a:off x="228600" y="396875"/>
            <a:ext cx="2895600" cy="762000"/>
          </a:xfrm>
        </p:spPr>
        <p:txBody>
          <a:bodyPr wrap="square" numCol="1" anchorCtr="0" compatLnSpc="1">
            <a:prstTxWarp prst="textNoShape">
              <a:avLst/>
            </a:prstTxWarp>
          </a:bodyPr>
          <a:lstStyle/>
          <a:p>
            <a:pPr eaLnBrk="1" hangingPunct="1">
              <a:defRPr/>
            </a:pPr>
            <a:br>
              <a:rPr lang="en-GB" altLang="en-US" sz="4000">
                <a:effectLst>
                  <a:outerShdw blurRad="38100" dist="38100" dir="2700000" algn="tl">
                    <a:srgbClr val="C0C0C0"/>
                  </a:outerShdw>
                </a:effectLst>
              </a:rPr>
            </a:br>
            <a:endParaRPr lang="en-GB" altLang="en-US" sz="4000">
              <a:effectLst>
                <a:outerShdw blurRad="38100" dist="38100" dir="2700000" algn="tl">
                  <a:srgbClr val="C0C0C0"/>
                </a:outerShdw>
              </a:effectLst>
            </a:endParaRPr>
          </a:p>
        </p:txBody>
      </p:sp>
      <p:pic>
        <p:nvPicPr>
          <p:cNvPr id="14339" name="Picture 9">
            <a:extLst>
              <a:ext uri="{FF2B5EF4-FFF2-40B4-BE49-F238E27FC236}">
                <a16:creationId xmlns:a16="http://schemas.microsoft.com/office/drawing/2014/main" id="{267D850B-CBE3-0014-9A90-7D07854C10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9271" y="159446"/>
            <a:ext cx="140811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6">
            <a:extLst>
              <a:ext uri="{FF2B5EF4-FFF2-40B4-BE49-F238E27FC236}">
                <a16:creationId xmlns:a16="http://schemas.microsoft.com/office/drawing/2014/main" id="{F40E5885-5C4D-2FBD-05CB-C85530E5AF2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016985"/>
            <a:ext cx="1940422"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8">
            <a:extLst>
              <a:ext uri="{FF2B5EF4-FFF2-40B4-BE49-F238E27FC236}">
                <a16:creationId xmlns:a16="http://schemas.microsoft.com/office/drawing/2014/main" id="{7E745FBF-56A5-D4BB-8F2B-218365810A6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8600" y="763588"/>
            <a:ext cx="3614738" cy="548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2">
            <a:extLst>
              <a:ext uri="{FF2B5EF4-FFF2-40B4-BE49-F238E27FC236}">
                <a16:creationId xmlns:a16="http://schemas.microsoft.com/office/drawing/2014/main" id="{D2BEC767-E089-1FD5-67D2-92CE8CA9960A}"/>
              </a:ext>
            </a:extLst>
          </p:cNvPr>
          <p:cNvSpPr>
            <a:spLocks noChangeArrowheads="1"/>
          </p:cNvSpPr>
          <p:nvPr/>
        </p:nvSpPr>
        <p:spPr bwMode="auto">
          <a:xfrm>
            <a:off x="4114800" y="3238500"/>
            <a:ext cx="4572000"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ea typeface="MS PGothic" panose="020B0600070205080204" pitchFamily="34" charset="-128"/>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9pPr>
          </a:lstStyle>
          <a:p>
            <a:pPr eaLnBrk="1" hangingPunct="1">
              <a:spcBef>
                <a:spcPct val="0"/>
              </a:spcBef>
              <a:buFontTx/>
              <a:buNone/>
            </a:pPr>
            <a:r>
              <a:rPr lang="en-GB" altLang="en-US" sz="1800">
                <a:solidFill>
                  <a:srgbClr val="0070C0"/>
                </a:solidFill>
                <a:latin typeface="Comic Sans MS" panose="030F0902030302020204" pitchFamily="66" charset="0"/>
              </a:rPr>
              <a:t>Play</a:t>
            </a:r>
            <a:r>
              <a:rPr lang="en-GB" altLang="en-US" sz="1800">
                <a:solidFill>
                  <a:schemeClr val="tx1"/>
                </a:solidFill>
                <a:latin typeface="Comic Sans MS" panose="030F0902030302020204" pitchFamily="66" charset="0"/>
              </a:rPr>
              <a:t> underpins the EYFS, learning and all aspects of children’s </a:t>
            </a:r>
            <a:r>
              <a:rPr lang="en-GB" altLang="en-US" sz="1800" i="1">
                <a:solidFill>
                  <a:schemeClr val="tx1"/>
                </a:solidFill>
                <a:latin typeface="Comic Sans MS" panose="030F0902030302020204" pitchFamily="66" charset="0"/>
              </a:rPr>
              <a:t>development</a:t>
            </a:r>
            <a:r>
              <a:rPr lang="en-GB" altLang="en-US" sz="1800" b="1" i="1">
                <a:solidFill>
                  <a:schemeClr val="tx1"/>
                </a:solidFill>
                <a:latin typeface="Comic Sans MS" panose="030F0902030302020204" pitchFamily="66" charset="0"/>
              </a:rPr>
              <a:t>. </a:t>
            </a:r>
          </a:p>
          <a:p>
            <a:pPr eaLnBrk="1" hangingPunct="1">
              <a:spcBef>
                <a:spcPct val="0"/>
              </a:spcBef>
              <a:buFontTx/>
              <a:buNone/>
            </a:pPr>
            <a:endParaRPr lang="en-GB" altLang="en-US" sz="1800" b="1" i="1">
              <a:solidFill>
                <a:schemeClr val="tx1"/>
              </a:solidFill>
              <a:latin typeface="Comic Sans MS" panose="030F0902030302020204" pitchFamily="66" charset="0"/>
            </a:endParaRPr>
          </a:p>
          <a:p>
            <a:pPr eaLnBrk="1" hangingPunct="1">
              <a:spcBef>
                <a:spcPct val="0"/>
              </a:spcBef>
              <a:buFontTx/>
              <a:buNone/>
            </a:pPr>
            <a:r>
              <a:rPr lang="en-GB" altLang="en-US" sz="1800" b="1" i="1">
                <a:solidFill>
                  <a:schemeClr val="tx1"/>
                </a:solidFill>
                <a:latin typeface="Comic Sans MS" panose="030F0902030302020204" pitchFamily="66" charset="0"/>
              </a:rPr>
              <a:t>It helps children to: </a:t>
            </a:r>
          </a:p>
          <a:p>
            <a:pPr eaLnBrk="1" hangingPunct="1">
              <a:spcBef>
                <a:spcPct val="0"/>
              </a:spcBef>
              <a:buFontTx/>
              <a:buNone/>
            </a:pPr>
            <a:r>
              <a:rPr lang="en-GB" altLang="en-US" sz="1800" b="1" i="1">
                <a:solidFill>
                  <a:schemeClr val="tx1"/>
                </a:solidFill>
                <a:latin typeface="Comic Sans MS" panose="030F0902030302020204" pitchFamily="66" charset="0"/>
              </a:rPr>
              <a:t>-</a:t>
            </a:r>
            <a:r>
              <a:rPr lang="en-GB" altLang="en-US" sz="1800" i="1">
                <a:solidFill>
                  <a:schemeClr val="tx1"/>
                </a:solidFill>
                <a:latin typeface="Comic Sans MS" panose="030F0902030302020204" pitchFamily="66" charset="0"/>
              </a:rPr>
              <a:t>Develop their language</a:t>
            </a:r>
            <a:r>
              <a:rPr lang="en-GB" altLang="en-US" sz="1800">
                <a:solidFill>
                  <a:schemeClr val="tx1"/>
                </a:solidFill>
                <a:latin typeface="Comic Sans MS" panose="030F0902030302020204" pitchFamily="66" charset="0"/>
              </a:rPr>
              <a:t>, </a:t>
            </a:r>
            <a:r>
              <a:rPr lang="en-GB" altLang="en-US" sz="1800" i="1">
                <a:solidFill>
                  <a:schemeClr val="tx1"/>
                </a:solidFill>
                <a:latin typeface="Comic Sans MS" panose="030F0902030302020204" pitchFamily="66" charset="0"/>
              </a:rPr>
              <a:t>creativity</a:t>
            </a:r>
            <a:r>
              <a:rPr lang="en-GB" altLang="en-US" sz="1800">
                <a:solidFill>
                  <a:schemeClr val="tx1"/>
                </a:solidFill>
                <a:latin typeface="Comic Sans MS" panose="030F0902030302020204" pitchFamily="66" charset="0"/>
              </a:rPr>
              <a:t>, </a:t>
            </a:r>
            <a:r>
              <a:rPr lang="en-GB" altLang="en-US" sz="1800" i="1">
                <a:solidFill>
                  <a:schemeClr val="tx1"/>
                </a:solidFill>
                <a:latin typeface="Comic Sans MS" panose="030F0902030302020204" pitchFamily="66" charset="0"/>
              </a:rPr>
              <a:t>social</a:t>
            </a:r>
            <a:r>
              <a:rPr lang="en-GB" altLang="en-US" sz="1800">
                <a:solidFill>
                  <a:schemeClr val="tx1"/>
                </a:solidFill>
                <a:latin typeface="Comic Sans MS" panose="030F0902030302020204" pitchFamily="66" charset="0"/>
              </a:rPr>
              <a:t> skills. </a:t>
            </a:r>
          </a:p>
          <a:p>
            <a:pPr eaLnBrk="1" hangingPunct="1">
              <a:spcBef>
                <a:spcPct val="0"/>
              </a:spcBef>
              <a:buFontTx/>
              <a:buNone/>
            </a:pPr>
            <a:r>
              <a:rPr lang="en-GB" altLang="en-US" sz="1800">
                <a:solidFill>
                  <a:schemeClr val="tx1"/>
                </a:solidFill>
                <a:latin typeface="Comic Sans MS" panose="030F0902030302020204" pitchFamily="66" charset="0"/>
              </a:rPr>
              <a:t>- Explore and </a:t>
            </a:r>
            <a:r>
              <a:rPr lang="en-GB" altLang="en-US" sz="1800" i="1">
                <a:solidFill>
                  <a:schemeClr val="tx1"/>
                </a:solidFill>
                <a:latin typeface="Comic Sans MS" panose="030F0902030302020204" pitchFamily="66" charset="0"/>
              </a:rPr>
              <a:t>discover</a:t>
            </a:r>
            <a:r>
              <a:rPr lang="en-GB" altLang="en-US" sz="1800">
                <a:solidFill>
                  <a:schemeClr val="tx1"/>
                </a:solidFill>
                <a:latin typeface="Comic Sans MS" panose="030F0902030302020204" pitchFamily="66" charset="0"/>
              </a:rPr>
              <a:t> their immediate world through different learning environments. </a:t>
            </a:r>
          </a:p>
          <a:p>
            <a:pPr eaLnBrk="1" hangingPunct="1">
              <a:spcBef>
                <a:spcPct val="0"/>
              </a:spcBef>
              <a:buFontTx/>
              <a:buNone/>
            </a:pPr>
            <a:r>
              <a:rPr lang="en-GB" altLang="en-US" sz="1800">
                <a:solidFill>
                  <a:schemeClr val="tx1"/>
                </a:solidFill>
                <a:latin typeface="Comic Sans MS" panose="030F0902030302020204" pitchFamily="66" charset="0"/>
              </a:rPr>
              <a:t>-Practice new </a:t>
            </a:r>
            <a:r>
              <a:rPr lang="en-GB" altLang="en-US" sz="1800" i="1">
                <a:solidFill>
                  <a:schemeClr val="tx1"/>
                </a:solidFill>
                <a:latin typeface="Comic Sans MS" panose="030F0902030302020204" pitchFamily="66" charset="0"/>
              </a:rPr>
              <a:t>ideas </a:t>
            </a:r>
            <a:r>
              <a:rPr lang="en-GB" altLang="en-US" sz="1800">
                <a:solidFill>
                  <a:schemeClr val="tx1"/>
                </a:solidFill>
                <a:latin typeface="Comic Sans MS" panose="030F0902030302020204" pitchFamily="66" charset="0"/>
              </a:rPr>
              <a:t>and </a:t>
            </a:r>
            <a:r>
              <a:rPr lang="en-GB" altLang="en-US" sz="1800" i="1">
                <a:solidFill>
                  <a:schemeClr val="tx1"/>
                </a:solidFill>
                <a:latin typeface="Comic Sans MS" panose="030F0902030302020204" pitchFamily="66" charset="0"/>
              </a:rPr>
              <a:t>skills</a:t>
            </a:r>
            <a:r>
              <a:rPr lang="en-GB" altLang="en-US" sz="1800">
                <a:solidFill>
                  <a:schemeClr val="tx1"/>
                </a:solidFill>
                <a:latin typeface="Comic Sans MS" panose="030F0902030302020204" pitchFamily="66" charset="0"/>
              </a:rPr>
              <a:t>, </a:t>
            </a:r>
            <a:r>
              <a:rPr lang="en-GB" altLang="en-US" sz="1800" i="1">
                <a:solidFill>
                  <a:schemeClr val="tx1"/>
                </a:solidFill>
                <a:latin typeface="Comic Sans MS" panose="030F0902030302020204" pitchFamily="66" charset="0"/>
              </a:rPr>
              <a:t>take risks</a:t>
            </a:r>
            <a:r>
              <a:rPr lang="en-GB" altLang="en-US" sz="1800">
                <a:solidFill>
                  <a:schemeClr val="tx1"/>
                </a:solidFill>
                <a:latin typeface="Comic Sans MS" panose="030F0902030302020204" pitchFamily="66" charset="0"/>
              </a:rPr>
              <a:t>, show </a:t>
            </a:r>
            <a:r>
              <a:rPr lang="en-GB" altLang="en-US" sz="1800" i="1">
                <a:solidFill>
                  <a:schemeClr val="tx1"/>
                </a:solidFill>
                <a:latin typeface="Comic Sans MS" panose="030F0902030302020204" pitchFamily="66" charset="0"/>
              </a:rPr>
              <a:t>imagination</a:t>
            </a:r>
            <a:r>
              <a:rPr lang="en-GB" altLang="en-US" sz="1800">
                <a:solidFill>
                  <a:schemeClr val="tx1"/>
                </a:solidFill>
                <a:latin typeface="Comic Sans MS" panose="030F0902030302020204" pitchFamily="66" charset="0"/>
              </a:rPr>
              <a:t> and </a:t>
            </a:r>
            <a:r>
              <a:rPr lang="en-GB" altLang="en-US" sz="1800" i="1">
                <a:solidFill>
                  <a:schemeClr val="tx1"/>
                </a:solidFill>
                <a:latin typeface="Comic Sans MS" panose="030F0902030302020204" pitchFamily="66" charset="0"/>
              </a:rPr>
              <a:t>solve problems </a:t>
            </a:r>
            <a:r>
              <a:rPr lang="en-GB" altLang="en-US" sz="1800">
                <a:solidFill>
                  <a:schemeClr val="tx1"/>
                </a:solidFill>
                <a:latin typeface="Comic Sans MS" panose="030F0902030302020204" pitchFamily="66" charset="0"/>
              </a:rPr>
              <a:t>on their own or with others.</a:t>
            </a: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a:p>
            <a:pPr eaLnBrk="1" hangingPunct="1">
              <a:spcBef>
                <a:spcPct val="0"/>
              </a:spcBef>
              <a:buFontTx/>
              <a:buNone/>
            </a:pPr>
            <a:endParaRPr lang="en-GB" altLang="en-US" sz="1800" b="1" i="1">
              <a:solidFill>
                <a:srgbClr val="7030A0"/>
              </a:solidFill>
              <a:latin typeface="Comic Sans MS" panose="030F0902030302020204" pitchFamily="66" charset="0"/>
            </a:endParaRPr>
          </a:p>
        </p:txBody>
      </p:sp>
      <p:sp>
        <p:nvSpPr>
          <p:cNvPr id="8" name="Title 1">
            <a:extLst>
              <a:ext uri="{FF2B5EF4-FFF2-40B4-BE49-F238E27FC236}">
                <a16:creationId xmlns:a16="http://schemas.microsoft.com/office/drawing/2014/main" id="{6AD21E78-C533-514B-4AA1-B28443682EEF}"/>
              </a:ext>
            </a:extLst>
          </p:cNvPr>
          <p:cNvSpPr txBox="1">
            <a:spLocks/>
          </p:cNvSpPr>
          <p:nvPr/>
        </p:nvSpPr>
        <p:spPr>
          <a:xfrm>
            <a:off x="1223963" y="84138"/>
            <a:ext cx="5791200" cy="685800"/>
          </a:xfrm>
          <a:prstGeom prst="rect">
            <a:avLst/>
          </a:prstGeom>
        </p:spPr>
        <p:txBody>
          <a:bodyPr anchor="b"/>
          <a:lstStyle>
            <a:lvl1pPr>
              <a:defRPr sz="2400">
                <a:solidFill>
                  <a:schemeClr val="tx1"/>
                </a:solidFill>
                <a:latin typeface="Palatino Linotype" panose="02040502050505030304" pitchFamily="18" charset="0"/>
                <a:ea typeface="MS PGothic" panose="020B0600070205080204" pitchFamily="34" charset="-128"/>
              </a:defRPr>
            </a:lvl1pPr>
            <a:lvl2pPr marL="742950" indent="-285750">
              <a:defRPr sz="2400">
                <a:solidFill>
                  <a:schemeClr val="tx1"/>
                </a:solidFill>
                <a:latin typeface="Palatino Linotype" panose="02040502050505030304" pitchFamily="18" charset="0"/>
                <a:ea typeface="MS PGothic" panose="020B0600070205080204" pitchFamily="34" charset="-128"/>
              </a:defRPr>
            </a:lvl2pPr>
            <a:lvl3pPr marL="1143000" indent="-228600">
              <a:defRPr sz="2400">
                <a:solidFill>
                  <a:schemeClr val="tx1"/>
                </a:solidFill>
                <a:latin typeface="Palatino Linotype" panose="02040502050505030304" pitchFamily="18" charset="0"/>
                <a:ea typeface="MS PGothic" panose="020B0600070205080204" pitchFamily="34" charset="-128"/>
              </a:defRPr>
            </a:lvl3pPr>
            <a:lvl4pPr marL="1600200" indent="-228600">
              <a:defRPr sz="2400">
                <a:solidFill>
                  <a:schemeClr val="tx1"/>
                </a:solidFill>
                <a:latin typeface="Palatino Linotype" panose="02040502050505030304" pitchFamily="18" charset="0"/>
                <a:ea typeface="MS PGothic" panose="020B0600070205080204" pitchFamily="34" charset="-128"/>
              </a:defRPr>
            </a:lvl4pPr>
            <a:lvl5pPr marL="2057400" indent="-228600">
              <a:defRPr sz="2400">
                <a:solidFill>
                  <a:schemeClr val="tx1"/>
                </a:solidFill>
                <a:latin typeface="Palatino Linotype" panose="0204050205050503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Palatino Linotype" panose="0204050205050503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Palatino Linotype" panose="0204050205050503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Palatino Linotype" panose="0204050205050503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Palatino Linotype" panose="02040502050505030304" pitchFamily="18" charset="0"/>
                <a:ea typeface="MS PGothic" panose="020B0600070205080204" pitchFamily="34" charset="-128"/>
              </a:defRPr>
            </a:lvl9pPr>
          </a:lstStyle>
          <a:p>
            <a:pPr algn="ctr" eaLnBrk="1" hangingPunct="1">
              <a:lnSpc>
                <a:spcPts val="5800"/>
              </a:lnSpc>
              <a:defRPr/>
            </a:pPr>
            <a:r>
              <a:rPr lang="en-GB" altLang="en-US" sz="4000" b="1" dirty="0">
                <a:solidFill>
                  <a:schemeClr val="tx2"/>
                </a:solidFill>
                <a:effectLst>
                  <a:outerShdw blurRad="38100" dist="38100" dir="2700000" algn="tl">
                    <a:srgbClr val="C0C0C0"/>
                  </a:outerShdw>
                </a:effectLst>
                <a:latin typeface="Comic Sans MS" panose="030F0702030302020204" pitchFamily="66" charset="0"/>
              </a:rPr>
              <a:t>“All they do is play!”</a:t>
            </a:r>
          </a:p>
        </p:txBody>
      </p:sp>
      <p:sp>
        <p:nvSpPr>
          <p:cNvPr id="4" name="TextBox 3">
            <a:extLst>
              <a:ext uri="{FF2B5EF4-FFF2-40B4-BE49-F238E27FC236}">
                <a16:creationId xmlns:a16="http://schemas.microsoft.com/office/drawing/2014/main" id="{2E404851-2EDB-36F9-D354-F4D679A80FA1}"/>
              </a:ext>
            </a:extLst>
          </p:cNvPr>
          <p:cNvSpPr txBox="1"/>
          <p:nvPr/>
        </p:nvSpPr>
        <p:spPr>
          <a:xfrm>
            <a:off x="5293271" y="1321366"/>
            <a:ext cx="4572000" cy="1579920"/>
          </a:xfrm>
          <a:prstGeom prst="rect">
            <a:avLst/>
          </a:prstGeom>
          <a:noFill/>
        </p:spPr>
        <p:txBody>
          <a:bodyPr wrap="square">
            <a:spAutoFit/>
          </a:bodyPr>
          <a:lstStyle/>
          <a:p>
            <a:pPr algn="ctr" eaLnBrk="1" hangingPunct="1">
              <a:lnSpc>
                <a:spcPts val="5800"/>
              </a:lnSpc>
              <a:defRPr/>
            </a:pPr>
            <a:r>
              <a:rPr lang="en-GB" altLang="en-US" sz="4800" b="1" dirty="0">
                <a:solidFill>
                  <a:schemeClr val="tx2"/>
                </a:solidFill>
                <a:effectLst>
                  <a:outerShdw blurRad="38100" dist="38100" dir="2700000" algn="tl">
                    <a:srgbClr val="C0C0C0"/>
                  </a:outerShdw>
                </a:effectLst>
                <a:latin typeface="Comic Sans MS" panose="030F0702030302020204" pitchFamily="66" charset="0"/>
              </a:rPr>
              <a:t>VIP time</a:t>
            </a:r>
          </a:p>
          <a:p>
            <a:pPr algn="ctr" eaLnBrk="1" hangingPunct="1">
              <a:lnSpc>
                <a:spcPts val="5800"/>
              </a:lnSpc>
              <a:defRPr/>
            </a:pPr>
            <a:r>
              <a:rPr lang="en-GB" altLang="en-US" b="1" dirty="0">
                <a:solidFill>
                  <a:schemeClr val="tx2"/>
                </a:solidFill>
                <a:effectLst>
                  <a:outerShdw blurRad="38100" dist="38100" dir="2700000" algn="tl">
                    <a:srgbClr val="C0C0C0"/>
                  </a:outerShdw>
                </a:effectLst>
                <a:latin typeface="Comic Sans MS" panose="030F0702030302020204" pitchFamily="66" charset="0"/>
              </a:rPr>
              <a:t>VERY IMPORTANT PLAY!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9F7E0-54DF-025B-B135-EDA9E0D0E132}"/>
              </a:ext>
            </a:extLst>
          </p:cNvPr>
          <p:cNvSpPr>
            <a:spLocks noGrp="1"/>
          </p:cNvSpPr>
          <p:nvPr>
            <p:ph type="title"/>
          </p:nvPr>
        </p:nvSpPr>
        <p:spPr>
          <a:xfrm>
            <a:off x="442913" y="84138"/>
            <a:ext cx="7543800" cy="990600"/>
          </a:xfrm>
        </p:spPr>
        <p:txBody>
          <a:bodyPr wrap="square" numCol="1" anchorCtr="0" compatLnSpc="1">
            <a:prstTxWarp prst="textNoShape">
              <a:avLst/>
            </a:prstTxWarp>
          </a:bodyPr>
          <a:lstStyle/>
          <a:p>
            <a:pPr eaLnBrk="1" hangingPunct="1">
              <a:defRPr/>
            </a:pPr>
            <a:r>
              <a:rPr lang="en-GB" altLang="en-US" sz="5000" b="1">
                <a:effectLst>
                  <a:outerShdw blurRad="38100" dist="38100" dir="2700000" algn="tl">
                    <a:srgbClr val="C0C0C0"/>
                  </a:outerShdw>
                </a:effectLst>
                <a:latin typeface="Comic Sans MS" panose="030F0702030302020204" pitchFamily="66" charset="0"/>
              </a:rPr>
              <a:t>Our aims at Chevening</a:t>
            </a:r>
          </a:p>
        </p:txBody>
      </p:sp>
      <p:sp>
        <p:nvSpPr>
          <p:cNvPr id="17411" name="Content Placeholder 2">
            <a:extLst>
              <a:ext uri="{FF2B5EF4-FFF2-40B4-BE49-F238E27FC236}">
                <a16:creationId xmlns:a16="http://schemas.microsoft.com/office/drawing/2014/main" id="{E917F621-13F3-A82F-2D20-1A9B68A38121}"/>
              </a:ext>
            </a:extLst>
          </p:cNvPr>
          <p:cNvSpPr>
            <a:spLocks noGrp="1"/>
          </p:cNvSpPr>
          <p:nvPr>
            <p:ph idx="1"/>
          </p:nvPr>
        </p:nvSpPr>
        <p:spPr>
          <a:xfrm>
            <a:off x="228600" y="1219200"/>
            <a:ext cx="8610600" cy="5410200"/>
          </a:xfrm>
        </p:spPr>
        <p:txBody>
          <a:bodyPr/>
          <a:lstStyle/>
          <a:p>
            <a:pPr marL="0" indent="0" eaLnBrk="1" hangingPunct="1">
              <a:lnSpc>
                <a:spcPct val="80000"/>
              </a:lnSpc>
              <a:spcBef>
                <a:spcPts val="0"/>
              </a:spcBef>
              <a:buFont typeface="Arial" panose="020B0604020202020204" pitchFamily="34" charset="0"/>
              <a:buNone/>
            </a:pPr>
            <a:r>
              <a:rPr lang="en-GB" altLang="en-US" sz="2800" dirty="0">
                <a:solidFill>
                  <a:schemeClr val="tx1"/>
                </a:solidFill>
                <a:latin typeface="Comic Sans MS" panose="030F0902030302020204" pitchFamily="66" charset="0"/>
              </a:rPr>
              <a:t>To develop your child’s </a:t>
            </a:r>
            <a:r>
              <a:rPr lang="en-GB" altLang="en-US" sz="2800" dirty="0">
                <a:solidFill>
                  <a:srgbClr val="00B0F0"/>
                </a:solidFill>
                <a:latin typeface="Comic Sans MS" panose="030F0902030302020204" pitchFamily="66" charset="0"/>
              </a:rPr>
              <a:t>love of learning</a:t>
            </a:r>
            <a:r>
              <a:rPr lang="en-GB" altLang="en-US" sz="2800" dirty="0">
                <a:solidFill>
                  <a:schemeClr val="tx1"/>
                </a:solidFill>
                <a:latin typeface="Comic Sans MS" panose="030F0902030302020204" pitchFamily="66" charset="0"/>
              </a:rPr>
              <a:t>. </a:t>
            </a:r>
          </a:p>
          <a:p>
            <a:pPr marL="0" indent="0" eaLnBrk="1" hangingPunct="1">
              <a:lnSpc>
                <a:spcPct val="80000"/>
              </a:lnSpc>
              <a:spcBef>
                <a:spcPts val="0"/>
              </a:spcBef>
              <a:buFont typeface="Arial" panose="020B0604020202020204" pitchFamily="34" charset="0"/>
              <a:buNone/>
            </a:pPr>
            <a:r>
              <a:rPr lang="en-GB" altLang="en-US" sz="2800" dirty="0">
                <a:solidFill>
                  <a:schemeClr val="tx1"/>
                </a:solidFill>
                <a:latin typeface="Comic Sans MS" panose="030F0902030302020204" pitchFamily="66" charset="0"/>
              </a:rPr>
              <a:t>To help them build </a:t>
            </a:r>
            <a:r>
              <a:rPr lang="en-GB" altLang="en-US" sz="2800" dirty="0">
                <a:solidFill>
                  <a:srgbClr val="00B0F0"/>
                </a:solidFill>
                <a:latin typeface="Comic Sans MS" panose="030F0902030302020204" pitchFamily="66" charset="0"/>
              </a:rPr>
              <a:t>knowledge</a:t>
            </a:r>
            <a:r>
              <a:rPr lang="en-GB" altLang="en-US" sz="2800" dirty="0">
                <a:solidFill>
                  <a:schemeClr val="tx1"/>
                </a:solidFill>
                <a:latin typeface="Comic Sans MS" panose="030F0902030302020204" pitchFamily="66" charset="0"/>
              </a:rPr>
              <a:t>.</a:t>
            </a:r>
          </a:p>
          <a:p>
            <a:pPr marL="0" indent="0" eaLnBrk="1" hangingPunct="1">
              <a:lnSpc>
                <a:spcPct val="80000"/>
              </a:lnSpc>
              <a:spcBef>
                <a:spcPts val="0"/>
              </a:spcBef>
              <a:buFont typeface="Arial" panose="020B0604020202020204" pitchFamily="34" charset="0"/>
              <a:buNone/>
            </a:pPr>
            <a:r>
              <a:rPr lang="en-GB" altLang="en-US" sz="2800" dirty="0">
                <a:solidFill>
                  <a:schemeClr val="tx1"/>
                </a:solidFill>
                <a:latin typeface="Comic Sans MS" panose="030F0902030302020204" pitchFamily="66" charset="0"/>
              </a:rPr>
              <a:t>To help them with the </a:t>
            </a:r>
            <a:r>
              <a:rPr lang="en-GB" altLang="en-US" sz="2800" dirty="0">
                <a:solidFill>
                  <a:srgbClr val="00B0F0"/>
                </a:solidFill>
                <a:latin typeface="Comic Sans MS" panose="030F0902030302020204" pitchFamily="66" charset="0"/>
              </a:rPr>
              <a:t>skills</a:t>
            </a:r>
            <a:r>
              <a:rPr lang="en-GB" altLang="en-US" sz="2800" dirty="0">
                <a:solidFill>
                  <a:schemeClr val="tx1"/>
                </a:solidFill>
                <a:latin typeface="Comic Sans MS" panose="030F0902030302020204" pitchFamily="66" charset="0"/>
              </a:rPr>
              <a:t> they need for their future.</a:t>
            </a:r>
          </a:p>
          <a:p>
            <a:pPr marL="0" indent="0" eaLnBrk="1" hangingPunct="1">
              <a:lnSpc>
                <a:spcPct val="80000"/>
              </a:lnSpc>
              <a:spcBef>
                <a:spcPts val="0"/>
              </a:spcBef>
              <a:buFont typeface="Arial" panose="020B0604020202020204" pitchFamily="34" charset="0"/>
              <a:buNone/>
            </a:pPr>
            <a:endParaRPr lang="en-GB" altLang="en-US" sz="3000" dirty="0">
              <a:solidFill>
                <a:srgbClr val="7097D3"/>
              </a:solidFill>
              <a:latin typeface="Comic Sans MS" panose="030F0902030302020204" pitchFamily="66" charset="0"/>
            </a:endParaRPr>
          </a:p>
          <a:p>
            <a:pPr marL="0" indent="0" eaLnBrk="1" hangingPunct="1">
              <a:lnSpc>
                <a:spcPct val="80000"/>
              </a:lnSpc>
              <a:spcBef>
                <a:spcPts val="0"/>
              </a:spcBef>
              <a:buNone/>
            </a:pPr>
            <a:r>
              <a:rPr lang="en-GB" altLang="en-US" sz="2800" dirty="0">
                <a:solidFill>
                  <a:srgbClr val="000000"/>
                </a:solidFill>
                <a:latin typeface="Comic Sans MS" panose="030F0902030302020204" pitchFamily="66" charset="0"/>
              </a:rPr>
              <a:t>We will support your child in developing:</a:t>
            </a:r>
          </a:p>
          <a:p>
            <a:pPr eaLnBrk="1" hangingPunct="1">
              <a:lnSpc>
                <a:spcPct val="80000"/>
              </a:lnSpc>
              <a:spcBef>
                <a:spcPts val="0"/>
              </a:spcBef>
            </a:pPr>
            <a:r>
              <a:rPr lang="en-GB" altLang="en-US" sz="2800" b="1" i="1" dirty="0">
                <a:solidFill>
                  <a:srgbClr val="00B050"/>
                </a:solidFill>
                <a:latin typeface="Comic Sans MS" panose="030F0902030302020204" pitchFamily="66" charset="0"/>
              </a:rPr>
              <a:t>independence</a:t>
            </a:r>
          </a:p>
          <a:p>
            <a:pPr eaLnBrk="1" hangingPunct="1">
              <a:lnSpc>
                <a:spcPct val="80000"/>
              </a:lnSpc>
              <a:spcBef>
                <a:spcPts val="0"/>
              </a:spcBef>
            </a:pPr>
            <a:r>
              <a:rPr lang="en-GB" altLang="en-US" sz="2800" b="1" i="1" dirty="0">
                <a:solidFill>
                  <a:srgbClr val="FF0000"/>
                </a:solidFill>
                <a:latin typeface="Comic Sans MS" panose="030F0902030302020204" pitchFamily="66" charset="0"/>
              </a:rPr>
              <a:t>resilience</a:t>
            </a:r>
          </a:p>
          <a:p>
            <a:pPr marL="0" indent="0" eaLnBrk="1" hangingPunct="1">
              <a:lnSpc>
                <a:spcPct val="80000"/>
              </a:lnSpc>
              <a:spcBef>
                <a:spcPts val="0"/>
              </a:spcBef>
              <a:buFontTx/>
              <a:buChar char="•"/>
            </a:pPr>
            <a:r>
              <a:rPr lang="en-GB" altLang="en-US" sz="2800" b="1" i="1" dirty="0">
                <a:solidFill>
                  <a:srgbClr val="00B0F0"/>
                </a:solidFill>
                <a:latin typeface="Comic Sans MS" panose="030F0902030302020204" pitchFamily="66" charset="0"/>
              </a:rPr>
              <a:t> their faith</a:t>
            </a:r>
          </a:p>
          <a:p>
            <a:pPr marL="0" indent="0" eaLnBrk="1" hangingPunct="1">
              <a:lnSpc>
                <a:spcPct val="80000"/>
              </a:lnSpc>
              <a:spcBef>
                <a:spcPts val="0"/>
              </a:spcBef>
              <a:buFontTx/>
              <a:buChar char="•"/>
            </a:pPr>
            <a:r>
              <a:rPr lang="en-GB" altLang="en-US" sz="2800" b="1" i="1" dirty="0">
                <a:solidFill>
                  <a:srgbClr val="D60093"/>
                </a:solidFill>
                <a:latin typeface="Comic Sans MS" panose="030F0902030302020204" pitchFamily="66" charset="0"/>
              </a:rPr>
              <a:t> self</a:t>
            </a:r>
            <a:r>
              <a:rPr lang="en-GB" altLang="en-US" sz="2800" dirty="0">
                <a:solidFill>
                  <a:srgbClr val="D60093"/>
                </a:solidFill>
                <a:latin typeface="Comic Sans MS" panose="030F0902030302020204" pitchFamily="66" charset="0"/>
              </a:rPr>
              <a:t> </a:t>
            </a:r>
            <a:r>
              <a:rPr lang="en-GB" altLang="en-US" sz="2800" b="1" i="1" dirty="0">
                <a:solidFill>
                  <a:srgbClr val="D60093"/>
                </a:solidFill>
                <a:latin typeface="Comic Sans MS" panose="030F0902030302020204" pitchFamily="66" charset="0"/>
              </a:rPr>
              <a:t>confidence</a:t>
            </a:r>
          </a:p>
          <a:p>
            <a:pPr marL="0" indent="0" eaLnBrk="1" hangingPunct="1">
              <a:lnSpc>
                <a:spcPct val="80000"/>
              </a:lnSpc>
              <a:buFont typeface="Arial" panose="020B0604020202020204" pitchFamily="34" charset="0"/>
              <a:buNone/>
            </a:pPr>
            <a:endParaRPr lang="en-GB" altLang="en-US" sz="1200" dirty="0">
              <a:latin typeface="Comic Sans MS" panose="030F0902030302020204" pitchFamily="66" charset="0"/>
            </a:endParaRPr>
          </a:p>
          <a:p>
            <a:pPr marL="0" indent="0" algn="ctr" eaLnBrk="1" hangingPunct="1">
              <a:lnSpc>
                <a:spcPct val="80000"/>
              </a:lnSpc>
              <a:buFont typeface="Arial" panose="020B0604020202020204" pitchFamily="34" charset="0"/>
              <a:buNone/>
            </a:pPr>
            <a:endParaRPr lang="en-GB" altLang="en-US" sz="1400" dirty="0">
              <a:solidFill>
                <a:srgbClr val="FFC000"/>
              </a:solidFill>
              <a:latin typeface="Comic Sans MS" panose="030F0902030302020204" pitchFamily="66" charset="0"/>
            </a:endParaRPr>
          </a:p>
          <a:p>
            <a:pPr marL="0" indent="0" algn="ctr" eaLnBrk="1" hangingPunct="1">
              <a:lnSpc>
                <a:spcPct val="80000"/>
              </a:lnSpc>
              <a:buFont typeface="Arial" panose="020B0604020202020204" pitchFamily="34" charset="0"/>
              <a:buNone/>
            </a:pPr>
            <a:r>
              <a:rPr lang="en-GB" altLang="en-US" sz="1400" dirty="0">
                <a:solidFill>
                  <a:srgbClr val="FFC000"/>
                </a:solidFill>
                <a:latin typeface="Comic Sans MS" panose="030F0902030302020204" pitchFamily="66" charset="0"/>
              </a:rPr>
              <a:t>  </a:t>
            </a:r>
          </a:p>
        </p:txBody>
      </p:sp>
      <p:pic>
        <p:nvPicPr>
          <p:cNvPr id="17412" name="Picture 2">
            <a:extLst>
              <a:ext uri="{FF2B5EF4-FFF2-40B4-BE49-F238E27FC236}">
                <a16:creationId xmlns:a16="http://schemas.microsoft.com/office/drawing/2014/main" id="{19534A4B-B465-E072-B446-28AFDFEE7F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30" r="15220"/>
          <a:stretch/>
        </p:blipFill>
        <p:spPr bwMode="auto">
          <a:xfrm>
            <a:off x="7848601" y="76200"/>
            <a:ext cx="9906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211469" y="4689229"/>
            <a:ext cx="2681376" cy="2011032"/>
          </a:xfrm>
          <a:prstGeom prst="rect">
            <a:avLst/>
          </a:prstGeom>
        </p:spPr>
      </p:pic>
      <p:pic>
        <p:nvPicPr>
          <p:cNvPr id="4" name="Picture 3">
            <a:extLst>
              <a:ext uri="{FF2B5EF4-FFF2-40B4-BE49-F238E27FC236}">
                <a16:creationId xmlns:a16="http://schemas.microsoft.com/office/drawing/2014/main" id="{6768FC7A-F77D-4AF6-9D4B-323693204A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1312" y="4689229"/>
            <a:ext cx="2681376" cy="2011032"/>
          </a:xfrm>
          <a:prstGeom prst="rect">
            <a:avLst/>
          </a:prstGeom>
        </p:spPr>
      </p:pic>
      <p:pic>
        <p:nvPicPr>
          <p:cNvPr id="6" name="Picture 5">
            <a:extLst>
              <a:ext uri="{FF2B5EF4-FFF2-40B4-BE49-F238E27FC236}">
                <a16:creationId xmlns:a16="http://schemas.microsoft.com/office/drawing/2014/main" id="{C601C3D7-3549-4F56-B290-2E86F927DD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600" y="4703084"/>
            <a:ext cx="2681376" cy="201103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8C597-888C-F13A-6766-9F1BAAA1CA43}"/>
              </a:ext>
            </a:extLst>
          </p:cNvPr>
          <p:cNvSpPr txBox="1">
            <a:spLocks/>
          </p:cNvSpPr>
          <p:nvPr/>
        </p:nvSpPr>
        <p:spPr>
          <a:xfrm>
            <a:off x="433388" y="211138"/>
            <a:ext cx="8229600" cy="762000"/>
          </a:xfrm>
          <a:prstGeom prst="rect">
            <a:avLst/>
          </a:prstGeom>
        </p:spPr>
        <p:txBody>
          <a:bodyPr/>
          <a:lst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S PGothic" panose="020B0600070205080204" pitchFamily="34" charset="-128"/>
                <a:cs typeface="ＭＳ Ｐゴシック" charset="0"/>
              </a:defRPr>
            </a:lvl1pPr>
            <a:lvl2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2pPr>
            <a:lvl3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3pPr>
            <a:lvl4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4pPr>
            <a:lvl5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5pPr>
            <a:lvl6pPr marL="457200" algn="ctr" rtl="0" fontAlgn="base">
              <a:lnSpc>
                <a:spcPts val="5800"/>
              </a:lnSpc>
              <a:spcBef>
                <a:spcPct val="0"/>
              </a:spcBef>
              <a:spcAft>
                <a:spcPct val="0"/>
              </a:spcAft>
              <a:defRPr sz="5400">
                <a:solidFill>
                  <a:schemeClr val="tx2"/>
                </a:solidFill>
                <a:latin typeface="Palatino Linotype" panose="02040502050505030304" pitchFamily="18" charset="0"/>
              </a:defRPr>
            </a:lvl6pPr>
            <a:lvl7pPr marL="914400" algn="ctr" rtl="0" fontAlgn="base">
              <a:lnSpc>
                <a:spcPts val="5800"/>
              </a:lnSpc>
              <a:spcBef>
                <a:spcPct val="0"/>
              </a:spcBef>
              <a:spcAft>
                <a:spcPct val="0"/>
              </a:spcAft>
              <a:defRPr sz="5400">
                <a:solidFill>
                  <a:schemeClr val="tx2"/>
                </a:solidFill>
                <a:latin typeface="Palatino Linotype" panose="02040502050505030304" pitchFamily="18" charset="0"/>
              </a:defRPr>
            </a:lvl7pPr>
            <a:lvl8pPr marL="1371600" algn="ctr" rtl="0" fontAlgn="base">
              <a:lnSpc>
                <a:spcPts val="5800"/>
              </a:lnSpc>
              <a:spcBef>
                <a:spcPct val="0"/>
              </a:spcBef>
              <a:spcAft>
                <a:spcPct val="0"/>
              </a:spcAft>
              <a:defRPr sz="5400">
                <a:solidFill>
                  <a:schemeClr val="tx2"/>
                </a:solidFill>
                <a:latin typeface="Palatino Linotype" panose="02040502050505030304" pitchFamily="18" charset="0"/>
              </a:defRPr>
            </a:lvl8pPr>
            <a:lvl9pPr marL="1828800" algn="ctr" rtl="0" fontAlgn="base">
              <a:lnSpc>
                <a:spcPts val="5800"/>
              </a:lnSpc>
              <a:spcBef>
                <a:spcPct val="0"/>
              </a:spcBef>
              <a:spcAft>
                <a:spcPct val="0"/>
              </a:spcAft>
              <a:defRPr sz="5400">
                <a:solidFill>
                  <a:schemeClr val="tx2"/>
                </a:solidFill>
                <a:latin typeface="Palatino Linotype" panose="02040502050505030304" pitchFamily="18" charset="0"/>
              </a:defRPr>
            </a:lvl9pPr>
          </a:lstStyle>
          <a:p>
            <a:pPr eaLnBrk="1" fontAlgn="auto" hangingPunct="1">
              <a:spcAft>
                <a:spcPts val="0"/>
              </a:spcAft>
              <a:defRPr/>
            </a:pPr>
            <a:r>
              <a:rPr lang="en-GB" b="1" dirty="0">
                <a:latin typeface="Comic Sans MS" panose="030F0702030302020204" pitchFamily="66" charset="0"/>
              </a:rPr>
              <a:t>Daily Routine</a:t>
            </a:r>
          </a:p>
        </p:txBody>
      </p:sp>
      <p:pic>
        <p:nvPicPr>
          <p:cNvPr id="25603" name="Picture 2">
            <a:extLst>
              <a:ext uri="{FF2B5EF4-FFF2-40B4-BE49-F238E27FC236}">
                <a16:creationId xmlns:a16="http://schemas.microsoft.com/office/drawing/2014/main" id="{43CBCAB2-EA9C-F5CF-8DBF-6E0B742863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136525"/>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Rectangle 3">
            <a:extLst>
              <a:ext uri="{FF2B5EF4-FFF2-40B4-BE49-F238E27FC236}">
                <a16:creationId xmlns:a16="http://schemas.microsoft.com/office/drawing/2014/main" id="{ED198574-6920-E88F-9E89-16C8AD6F7DC0}"/>
              </a:ext>
            </a:extLst>
          </p:cNvPr>
          <p:cNvSpPr>
            <a:spLocks noChangeArrowheads="1"/>
          </p:cNvSpPr>
          <p:nvPr/>
        </p:nvSpPr>
        <p:spPr bwMode="auto">
          <a:xfrm>
            <a:off x="300831" y="1295400"/>
            <a:ext cx="6709569" cy="5147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ea typeface="MS PGothic" panose="020B0600070205080204" pitchFamily="34" charset="-128"/>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9pPr>
          </a:lstStyle>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Our day begins with a ‘soft start’: The door by Key Stage 1 ramp/toilets is opened by staff from 8.45am until 8.50am and allows the children to hang up their belongings and come into the classroom with ease.</a:t>
            </a:r>
          </a:p>
          <a:p>
            <a:pPr algn="just" eaLnBrk="1" hangingPunct="1">
              <a:lnSpc>
                <a:spcPct val="80000"/>
              </a:lnSpc>
              <a:spcBef>
                <a:spcPct val="0"/>
              </a:spcBef>
              <a:buFontTx/>
              <a:buNone/>
            </a:pPr>
            <a:endParaRPr lang="en-GB" altLang="en-US" sz="1050" b="1" dirty="0">
              <a:solidFill>
                <a:srgbClr val="0070C0"/>
              </a:solidFill>
              <a:latin typeface="Comic Sans MS" panose="030F0902030302020204" pitchFamily="66" charset="0"/>
              <a:cs typeface="Times New Roman" panose="02020603050405020304" pitchFamily="18" charset="0"/>
            </a:endParaRPr>
          </a:p>
          <a:p>
            <a:pPr algn="just" eaLnBrk="1" hangingPunct="1">
              <a:lnSpc>
                <a:spcPct val="80000"/>
              </a:lnSpc>
              <a:spcBef>
                <a:spcPct val="0"/>
              </a:spcBef>
              <a:buFontTx/>
              <a:buNone/>
            </a:pPr>
            <a:r>
              <a:rPr lang="en-GB" altLang="en-US" sz="2000" b="1" dirty="0">
                <a:solidFill>
                  <a:srgbClr val="0070C0"/>
                </a:solidFill>
                <a:latin typeface="Comic Sans MS" panose="030F0902030302020204" pitchFamily="66" charset="0"/>
                <a:cs typeface="Times New Roman" panose="02020603050405020304" pitchFamily="18" charset="0"/>
              </a:rPr>
              <a:t>From day 1, we encourage independence so the children are encouraged to… </a:t>
            </a:r>
          </a:p>
          <a:p>
            <a:pPr algn="just" eaLnBrk="1" hangingPunct="1">
              <a:lnSpc>
                <a:spcPct val="80000"/>
              </a:lnSpc>
              <a:spcBef>
                <a:spcPct val="0"/>
              </a:spcBef>
              <a:buFontTx/>
              <a:buNone/>
            </a:pPr>
            <a:endParaRPr lang="en-GB" altLang="en-US" sz="20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Hang up their coats in the cloakroom on their named peg.</a:t>
            </a:r>
          </a:p>
          <a:p>
            <a:pPr algn="just" eaLnBrk="1" hangingPunct="1">
              <a:lnSpc>
                <a:spcPct val="80000"/>
              </a:lnSpc>
              <a:spcBef>
                <a:spcPct val="0"/>
              </a:spcBef>
              <a:buFontTx/>
              <a:buNone/>
            </a:pPr>
            <a:endParaRPr lang="en-GB" altLang="en-US" sz="2000" dirty="0">
              <a:solidFill>
                <a:schemeClr val="tx1"/>
              </a:solidFill>
              <a:latin typeface="Comic Sans MS" panose="030F0902030302020204" pitchFamily="66" charset="0"/>
              <a:cs typeface="Times New Roman" panose="02020603050405020304" pitchFamily="18" charset="0"/>
            </a:endParaRPr>
          </a:p>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Put their book bags in the coloured boxes by the entrance to Class R.</a:t>
            </a:r>
          </a:p>
          <a:p>
            <a:pPr algn="just" eaLnBrk="1" hangingPunct="1">
              <a:lnSpc>
                <a:spcPct val="80000"/>
              </a:lnSpc>
              <a:spcBef>
                <a:spcPct val="0"/>
              </a:spcBef>
              <a:buFontTx/>
              <a:buNone/>
            </a:pPr>
            <a:endParaRPr lang="en-GB" altLang="en-US" sz="2000" dirty="0">
              <a:solidFill>
                <a:schemeClr val="tx1"/>
              </a:solidFill>
              <a:latin typeface="Comic Sans MS" panose="030F0902030302020204" pitchFamily="66" charset="0"/>
              <a:cs typeface="Times New Roman" panose="02020603050405020304" pitchFamily="18" charset="0"/>
            </a:endParaRPr>
          </a:p>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Put water bottles in their correct coloured group section of the cabinet.</a:t>
            </a:r>
          </a:p>
          <a:p>
            <a:pPr algn="just" eaLnBrk="1" hangingPunct="1">
              <a:lnSpc>
                <a:spcPct val="80000"/>
              </a:lnSpc>
              <a:spcBef>
                <a:spcPct val="0"/>
              </a:spcBef>
              <a:buFontTx/>
              <a:buNone/>
            </a:pPr>
            <a:endParaRPr lang="en-GB" altLang="en-US" sz="20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Find their name to self-register.</a:t>
            </a:r>
          </a:p>
          <a:p>
            <a:pPr algn="just" eaLnBrk="1" hangingPunct="1">
              <a:lnSpc>
                <a:spcPct val="80000"/>
              </a:lnSpc>
              <a:spcBef>
                <a:spcPct val="0"/>
              </a:spcBef>
              <a:buFontTx/>
              <a:buNone/>
            </a:pPr>
            <a:endParaRPr lang="en-GB" altLang="en-US" sz="2000" dirty="0">
              <a:solidFill>
                <a:schemeClr val="tx1"/>
              </a:solidFill>
              <a:latin typeface="Comic Sans MS" panose="030F0902030302020204" pitchFamily="66" charset="0"/>
              <a:cs typeface="Times New Roman" panose="02020603050405020304" pitchFamily="18" charset="0"/>
            </a:endParaRPr>
          </a:p>
          <a:p>
            <a:pPr algn="just" eaLnBrk="1" hangingPunct="1">
              <a:lnSpc>
                <a:spcPct val="80000"/>
              </a:lnSpc>
              <a:spcBef>
                <a:spcPct val="0"/>
              </a:spcBef>
              <a:buFontTx/>
              <a:buNone/>
            </a:pPr>
            <a:r>
              <a:rPr lang="en-GB" altLang="en-US" sz="2000" dirty="0">
                <a:solidFill>
                  <a:schemeClr val="tx1"/>
                </a:solidFill>
                <a:latin typeface="Comic Sans MS" panose="030F0902030302020204" pitchFamily="66" charset="0"/>
                <a:cs typeface="Times New Roman" panose="02020603050405020304" pitchFamily="18" charset="0"/>
              </a:rPr>
              <a:t>Then they are ready to join in with the various activities set out.</a:t>
            </a:r>
            <a:endParaRPr lang="en-GB" altLang="en-US" sz="2000"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293657" y="2541154"/>
            <a:ext cx="1658256" cy="2213040"/>
          </a:xfrm>
          <a:prstGeom prst="rect">
            <a:avLst/>
          </a:prstGeom>
        </p:spPr>
      </p:pic>
      <p:pic>
        <p:nvPicPr>
          <p:cNvPr id="20" name="Picture 19"/>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076014" y="5218604"/>
            <a:ext cx="1875899" cy="140692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1057A-50E2-B586-B809-3586740453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3D2C5D-3CF9-36DA-4595-4A06699302AC}"/>
              </a:ext>
            </a:extLst>
          </p:cNvPr>
          <p:cNvSpPr txBox="1">
            <a:spLocks/>
          </p:cNvSpPr>
          <p:nvPr/>
        </p:nvSpPr>
        <p:spPr>
          <a:xfrm>
            <a:off x="433388" y="211138"/>
            <a:ext cx="8229600" cy="762000"/>
          </a:xfrm>
          <a:prstGeom prst="rect">
            <a:avLst/>
          </a:prstGeom>
        </p:spPr>
        <p:txBody>
          <a:bodyPr lIns="91440" tIns="45720" rIns="91440" bIns="45720" anchor="t"/>
          <a:lst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S PGothic" panose="020B0600070205080204" pitchFamily="34" charset="-128"/>
                <a:cs typeface="ＭＳ Ｐゴシック" charset="0"/>
              </a:defRPr>
            </a:lvl1pPr>
            <a:lvl2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2pPr>
            <a:lvl3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3pPr>
            <a:lvl4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4pPr>
            <a:lvl5pPr algn="ctr" rtl="0" eaLnBrk="0" fontAlgn="base" hangingPunct="0">
              <a:lnSpc>
                <a:spcPts val="5800"/>
              </a:lnSpc>
              <a:spcBef>
                <a:spcPct val="0"/>
              </a:spcBef>
              <a:spcAft>
                <a:spcPct val="0"/>
              </a:spcAft>
              <a:defRPr sz="5400">
                <a:solidFill>
                  <a:schemeClr val="tx2"/>
                </a:solidFill>
                <a:latin typeface="Palatino Linotype" panose="02040502050505030304" pitchFamily="18" charset="0"/>
                <a:ea typeface="MS PGothic" panose="020B0600070205080204" pitchFamily="34" charset="-128"/>
                <a:cs typeface="ＭＳ Ｐゴシック" charset="0"/>
              </a:defRPr>
            </a:lvl5pPr>
            <a:lvl6pPr marL="457200" algn="ctr" rtl="0" fontAlgn="base">
              <a:lnSpc>
                <a:spcPts val="5800"/>
              </a:lnSpc>
              <a:spcBef>
                <a:spcPct val="0"/>
              </a:spcBef>
              <a:spcAft>
                <a:spcPct val="0"/>
              </a:spcAft>
              <a:defRPr sz="5400">
                <a:solidFill>
                  <a:schemeClr val="tx2"/>
                </a:solidFill>
                <a:latin typeface="Palatino Linotype" panose="02040502050505030304" pitchFamily="18" charset="0"/>
              </a:defRPr>
            </a:lvl6pPr>
            <a:lvl7pPr marL="914400" algn="ctr" rtl="0" fontAlgn="base">
              <a:lnSpc>
                <a:spcPts val="5800"/>
              </a:lnSpc>
              <a:spcBef>
                <a:spcPct val="0"/>
              </a:spcBef>
              <a:spcAft>
                <a:spcPct val="0"/>
              </a:spcAft>
              <a:defRPr sz="5400">
                <a:solidFill>
                  <a:schemeClr val="tx2"/>
                </a:solidFill>
                <a:latin typeface="Palatino Linotype" panose="02040502050505030304" pitchFamily="18" charset="0"/>
              </a:defRPr>
            </a:lvl7pPr>
            <a:lvl8pPr marL="1371600" algn="ctr" rtl="0" fontAlgn="base">
              <a:lnSpc>
                <a:spcPts val="5800"/>
              </a:lnSpc>
              <a:spcBef>
                <a:spcPct val="0"/>
              </a:spcBef>
              <a:spcAft>
                <a:spcPct val="0"/>
              </a:spcAft>
              <a:defRPr sz="5400">
                <a:solidFill>
                  <a:schemeClr val="tx2"/>
                </a:solidFill>
                <a:latin typeface="Palatino Linotype" panose="02040502050505030304" pitchFamily="18" charset="0"/>
              </a:defRPr>
            </a:lvl8pPr>
            <a:lvl9pPr marL="1828800" algn="ctr" rtl="0" fontAlgn="base">
              <a:lnSpc>
                <a:spcPts val="5800"/>
              </a:lnSpc>
              <a:spcBef>
                <a:spcPct val="0"/>
              </a:spcBef>
              <a:spcAft>
                <a:spcPct val="0"/>
              </a:spcAft>
              <a:defRPr sz="5400">
                <a:solidFill>
                  <a:schemeClr val="tx2"/>
                </a:solidFill>
                <a:latin typeface="Palatino Linotype" panose="02040502050505030304" pitchFamily="18" charset="0"/>
              </a:defRPr>
            </a:lvl9pPr>
          </a:lstStyle>
          <a:p>
            <a:pPr>
              <a:spcAft>
                <a:spcPts val="0"/>
              </a:spcAft>
              <a:defRPr/>
            </a:pPr>
            <a:r>
              <a:rPr lang="en-GB" b="1" dirty="0">
                <a:latin typeface="Comic Sans MS"/>
                <a:ea typeface="MS PGothic"/>
              </a:rPr>
              <a:t>A Typi</a:t>
            </a:r>
            <a:r>
              <a:rPr lang="en-GB" b="1">
                <a:latin typeface="Comic Sans MS"/>
                <a:ea typeface="MS PGothic"/>
              </a:rPr>
              <a:t>cal Day</a:t>
            </a:r>
            <a:endParaRPr lang="en-US"/>
          </a:p>
        </p:txBody>
      </p:sp>
      <p:pic>
        <p:nvPicPr>
          <p:cNvPr id="25603" name="Picture 2">
            <a:extLst>
              <a:ext uri="{FF2B5EF4-FFF2-40B4-BE49-F238E27FC236}">
                <a16:creationId xmlns:a16="http://schemas.microsoft.com/office/drawing/2014/main" id="{496C532D-9FF2-361F-9E11-1CED3BFDE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136525"/>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 3">
            <a:extLst>
              <a:ext uri="{FF2B5EF4-FFF2-40B4-BE49-F238E27FC236}">
                <a16:creationId xmlns:a16="http://schemas.microsoft.com/office/drawing/2014/main" id="{47F2AC7B-4A65-967B-369C-574AAFF7A30A}"/>
              </a:ext>
            </a:extLst>
          </p:cNvPr>
          <p:cNvGraphicFramePr>
            <a:graphicFrameLocks noGrp="1"/>
          </p:cNvGraphicFramePr>
          <p:nvPr>
            <p:extLst>
              <p:ext uri="{D42A27DB-BD31-4B8C-83A1-F6EECF244321}">
                <p14:modId xmlns:p14="http://schemas.microsoft.com/office/powerpoint/2010/main" val="497515973"/>
              </p:ext>
            </p:extLst>
          </p:nvPr>
        </p:nvGraphicFramePr>
        <p:xfrm>
          <a:off x="631717" y="1349632"/>
          <a:ext cx="7788009" cy="4917816"/>
        </p:xfrm>
        <a:graphic>
          <a:graphicData uri="http://schemas.openxmlformats.org/drawingml/2006/table">
            <a:tbl>
              <a:tblPr firstRow="1" bandRow="1">
                <a:tableStyleId>{5C22544A-7EE6-4342-B048-85BDC9FD1C3A}</a:tableStyleId>
              </a:tblPr>
              <a:tblGrid>
                <a:gridCol w="3894003">
                  <a:extLst>
                    <a:ext uri="{9D8B030D-6E8A-4147-A177-3AD203B41FA5}">
                      <a16:colId xmlns:a16="http://schemas.microsoft.com/office/drawing/2014/main" val="314705038"/>
                    </a:ext>
                  </a:extLst>
                </a:gridCol>
                <a:gridCol w="3894006">
                  <a:extLst>
                    <a:ext uri="{9D8B030D-6E8A-4147-A177-3AD203B41FA5}">
                      <a16:colId xmlns:a16="http://schemas.microsoft.com/office/drawing/2014/main" val="2753162959"/>
                    </a:ext>
                  </a:extLst>
                </a:gridCol>
              </a:tblGrid>
              <a:tr h="546424">
                <a:tc>
                  <a:txBody>
                    <a:bodyPr/>
                    <a:lstStyle/>
                    <a:p>
                      <a:pPr lvl="0">
                        <a:buNone/>
                      </a:pPr>
                      <a:r>
                        <a:rPr lang="en-GB" sz="2000" b="0">
                          <a:solidFill>
                            <a:srgbClr val="0070C0"/>
                          </a:solidFill>
                          <a:latin typeface="Comic Sans MS"/>
                        </a:rPr>
                        <a:t>Fine motor </a:t>
                      </a:r>
                      <a:r>
                        <a:rPr lang="en-GB" sz="2000" b="0" err="1">
                          <a:solidFill>
                            <a:srgbClr val="0070C0"/>
                          </a:solidFill>
                          <a:latin typeface="Comic Sans MS"/>
                        </a:rPr>
                        <a:t>activitie</a:t>
                      </a:r>
                      <a:r>
                        <a:rPr lang="en-GB" sz="2000" b="0">
                          <a:solidFill>
                            <a:srgbClr val="0070C0"/>
                          </a:solidFill>
                          <a:latin typeface="Comic Sans MS"/>
                        </a:rPr>
                        <a:t>s</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Dough Disco</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1642448141"/>
                  </a:ext>
                </a:extLst>
              </a:tr>
              <a:tr h="546424">
                <a:tc>
                  <a:txBody>
                    <a:bodyPr/>
                    <a:lstStyle/>
                    <a:p>
                      <a:r>
                        <a:rPr lang="en-GB" sz="2000" b="0">
                          <a:solidFill>
                            <a:srgbClr val="0070C0"/>
                          </a:solidFill>
                          <a:latin typeface="Comic Sans MS"/>
                        </a:rPr>
                        <a:t>Exercises</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Maths</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1971607877"/>
                  </a:ext>
                </a:extLst>
              </a:tr>
              <a:tr h="546424">
                <a:tc>
                  <a:txBody>
                    <a:bodyPr/>
                    <a:lstStyle/>
                    <a:p>
                      <a:r>
                        <a:rPr lang="en-GB" sz="2000" b="0">
                          <a:solidFill>
                            <a:srgbClr val="0070C0"/>
                          </a:solidFill>
                          <a:latin typeface="Comic Sans MS"/>
                        </a:rPr>
                        <a:t>Literacy input</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VIP time</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1562509111"/>
                  </a:ext>
                </a:extLst>
              </a:tr>
              <a:tr h="546424">
                <a:tc>
                  <a:txBody>
                    <a:bodyPr/>
                    <a:lstStyle/>
                    <a:p>
                      <a:r>
                        <a:rPr lang="en-GB" sz="2000" b="0">
                          <a:solidFill>
                            <a:srgbClr val="0070C0"/>
                          </a:solidFill>
                          <a:latin typeface="Comic Sans MS"/>
                        </a:rPr>
                        <a:t>VIP time</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Topic/focus area of learning</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796437960"/>
                  </a:ext>
                </a:extLst>
              </a:tr>
              <a:tr h="546424">
                <a:tc>
                  <a:txBody>
                    <a:bodyPr/>
                    <a:lstStyle/>
                    <a:p>
                      <a:r>
                        <a:rPr lang="en-GB" sz="2000" b="0">
                          <a:solidFill>
                            <a:srgbClr val="0070C0"/>
                          </a:solidFill>
                          <a:latin typeface="Comic Sans MS"/>
                        </a:rPr>
                        <a:t>Act of Worship</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Story</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3022290013"/>
                  </a:ext>
                </a:extLst>
              </a:tr>
              <a:tr h="546424">
                <a:tc>
                  <a:txBody>
                    <a:bodyPr/>
                    <a:lstStyle/>
                    <a:p>
                      <a:r>
                        <a:rPr lang="en-GB" sz="2000" b="0">
                          <a:solidFill>
                            <a:srgbClr val="0070C0"/>
                          </a:solidFill>
                          <a:latin typeface="Comic Sans MS"/>
                        </a:rPr>
                        <a:t>Break</a:t>
                      </a:r>
                    </a:p>
                  </a:txBody>
                  <a:tcPr>
                    <a:solidFill>
                      <a:schemeClr val="accent1">
                        <a:lumMod val="20000"/>
                        <a:lumOff val="80000"/>
                      </a:schemeClr>
                    </a:solidFill>
                  </a:tcPr>
                </a:tc>
                <a:tc>
                  <a:txBody>
                    <a:bodyPr/>
                    <a:lstStyle/>
                    <a:p>
                      <a:pPr lvl="0">
                        <a:buNone/>
                      </a:pPr>
                      <a:r>
                        <a:rPr lang="en-GB" sz="2000" b="0">
                          <a:solidFill>
                            <a:srgbClr val="0070C0"/>
                          </a:solidFill>
                          <a:latin typeface="Comic Sans MS"/>
                        </a:rPr>
                        <a:t>Home time</a:t>
                      </a: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4083396215"/>
                  </a:ext>
                </a:extLst>
              </a:tr>
              <a:tr h="546424">
                <a:tc>
                  <a:txBody>
                    <a:bodyPr/>
                    <a:lstStyle/>
                    <a:p>
                      <a:r>
                        <a:rPr lang="en-GB" sz="2000" b="0">
                          <a:solidFill>
                            <a:srgbClr val="0070C0"/>
                          </a:solidFill>
                          <a:latin typeface="Comic Sans MS"/>
                        </a:rPr>
                        <a:t>Phonics</a:t>
                      </a:r>
                    </a:p>
                  </a:txBody>
                  <a:tcPr>
                    <a:solidFill>
                      <a:schemeClr val="accent1">
                        <a:lumMod val="20000"/>
                        <a:lumOff val="80000"/>
                      </a:schemeClr>
                    </a:solidFill>
                  </a:tcPr>
                </a:tc>
                <a:tc>
                  <a:txBody>
                    <a:bodyPr/>
                    <a:lstStyle/>
                    <a:p>
                      <a:pPr lvl="0">
                        <a:buNone/>
                      </a:pP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4043599969"/>
                  </a:ext>
                </a:extLst>
              </a:tr>
              <a:tr h="546424">
                <a:tc>
                  <a:txBody>
                    <a:bodyPr/>
                    <a:lstStyle/>
                    <a:p>
                      <a:pPr lvl="0">
                        <a:buNone/>
                      </a:pPr>
                      <a:r>
                        <a:rPr lang="en-GB" sz="2000" b="0">
                          <a:solidFill>
                            <a:srgbClr val="0070C0"/>
                          </a:solidFill>
                          <a:latin typeface="Comic Sans MS"/>
                        </a:rPr>
                        <a:t>VIP time</a:t>
                      </a:r>
                    </a:p>
                  </a:txBody>
                  <a:tcPr>
                    <a:solidFill>
                      <a:schemeClr val="accent1">
                        <a:lumMod val="20000"/>
                        <a:lumOff val="80000"/>
                      </a:schemeClr>
                    </a:solidFill>
                  </a:tcPr>
                </a:tc>
                <a:tc>
                  <a:txBody>
                    <a:bodyPr/>
                    <a:lstStyle/>
                    <a:p>
                      <a:pPr lvl="0">
                        <a:buNone/>
                      </a:pP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1289593207"/>
                  </a:ext>
                </a:extLst>
              </a:tr>
              <a:tr h="546424">
                <a:tc>
                  <a:txBody>
                    <a:bodyPr/>
                    <a:lstStyle/>
                    <a:p>
                      <a:pPr lvl="0">
                        <a:buNone/>
                      </a:pPr>
                      <a:r>
                        <a:rPr lang="en-GB" sz="2000" b="0">
                          <a:solidFill>
                            <a:srgbClr val="0070C0"/>
                          </a:solidFill>
                          <a:latin typeface="Comic Sans MS"/>
                        </a:rPr>
                        <a:t>Lunch</a:t>
                      </a:r>
                    </a:p>
                  </a:txBody>
                  <a:tcPr>
                    <a:solidFill>
                      <a:schemeClr val="accent1">
                        <a:lumMod val="20000"/>
                        <a:lumOff val="80000"/>
                      </a:schemeClr>
                    </a:solidFill>
                  </a:tcPr>
                </a:tc>
                <a:tc>
                  <a:txBody>
                    <a:bodyPr/>
                    <a:lstStyle/>
                    <a:p>
                      <a:pPr lvl="0">
                        <a:buNone/>
                      </a:pPr>
                      <a:endParaRPr lang="en-GB" sz="2000" b="0" dirty="0">
                        <a:solidFill>
                          <a:srgbClr val="0070C0"/>
                        </a:solidFill>
                        <a:latin typeface="Comic Sans MS"/>
                      </a:endParaRPr>
                    </a:p>
                  </a:txBody>
                  <a:tcPr>
                    <a:solidFill>
                      <a:schemeClr val="accent1">
                        <a:lumMod val="20000"/>
                        <a:lumOff val="80000"/>
                      </a:schemeClr>
                    </a:solidFill>
                  </a:tcPr>
                </a:tc>
                <a:extLst>
                  <a:ext uri="{0D108BD9-81ED-4DB2-BD59-A6C34878D82A}">
                    <a16:rowId xmlns:a16="http://schemas.microsoft.com/office/drawing/2014/main" val="1579621708"/>
                  </a:ext>
                </a:extLst>
              </a:tr>
            </a:tbl>
          </a:graphicData>
        </a:graphic>
      </p:graphicFrame>
    </p:spTree>
    <p:extLst>
      <p:ext uri="{BB962C8B-B14F-4D97-AF65-F5344CB8AC3E}">
        <p14:creationId xmlns:p14="http://schemas.microsoft.com/office/powerpoint/2010/main" val="324771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a:extLst>
              <a:ext uri="{FF2B5EF4-FFF2-40B4-BE49-F238E27FC236}">
                <a16:creationId xmlns:a16="http://schemas.microsoft.com/office/drawing/2014/main" id="{709381E3-11A4-FEEF-BAEE-16E2FF936E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327025"/>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3">
            <a:extLst>
              <a:ext uri="{FF2B5EF4-FFF2-40B4-BE49-F238E27FC236}">
                <a16:creationId xmlns:a16="http://schemas.microsoft.com/office/drawing/2014/main" id="{2A5001C0-2C9C-ABC4-8C31-D2CC02F9DC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27025"/>
            <a:ext cx="1676400"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Rectangle 6">
            <a:extLst>
              <a:ext uri="{FF2B5EF4-FFF2-40B4-BE49-F238E27FC236}">
                <a16:creationId xmlns:a16="http://schemas.microsoft.com/office/drawing/2014/main" id="{0CF81BF6-473D-A889-C33C-5D5EDF0E749F}"/>
              </a:ext>
            </a:extLst>
          </p:cNvPr>
          <p:cNvSpPr>
            <a:spLocks noChangeArrowheads="1"/>
          </p:cNvSpPr>
          <p:nvPr/>
        </p:nvSpPr>
        <p:spPr bwMode="auto">
          <a:xfrm>
            <a:off x="990600" y="1905000"/>
            <a:ext cx="74676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ea typeface="MS PGothic" panose="020B0600070205080204" pitchFamily="34" charset="-128"/>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9pPr>
          </a:lstStyle>
          <a:p>
            <a:pPr eaLnBrk="1" hangingPunct="1">
              <a:lnSpc>
                <a:spcPct val="90000"/>
              </a:lnSpc>
              <a:spcBef>
                <a:spcPct val="0"/>
              </a:spcBef>
              <a:buFont typeface="Arial" panose="020B0604020202020204" pitchFamily="34" charset="0"/>
              <a:buNone/>
            </a:pPr>
            <a:r>
              <a:rPr lang="en-US" altLang="en-US" sz="2600" dirty="0">
                <a:solidFill>
                  <a:schemeClr val="tx1"/>
                </a:solidFill>
                <a:latin typeface="Comic Sans MS" panose="030F0902030302020204" pitchFamily="66" charset="0"/>
              </a:rPr>
              <a:t>The NHS provide free fruit for Foundation Stage and Key Stage 1. </a:t>
            </a:r>
            <a:r>
              <a:rPr lang="en-US" altLang="en-US" sz="2000" dirty="0">
                <a:solidFill>
                  <a:schemeClr val="tx1"/>
                </a:solidFill>
                <a:latin typeface="Comic Sans MS" panose="030F0902030302020204" pitchFamily="66" charset="0"/>
              </a:rPr>
              <a:t>The children will learn about healthy eating and will be encouraged to try a range of different fruits and vegetables. </a:t>
            </a:r>
          </a:p>
          <a:p>
            <a:pPr eaLnBrk="1" hangingPunct="1">
              <a:lnSpc>
                <a:spcPct val="90000"/>
              </a:lnSpc>
              <a:spcBef>
                <a:spcPct val="0"/>
              </a:spcBef>
              <a:buFontTx/>
              <a:buNone/>
            </a:pPr>
            <a:endParaRPr lang="en-US" altLang="en-US" sz="2600" dirty="0">
              <a:solidFill>
                <a:schemeClr val="tx1"/>
              </a:solidFill>
              <a:latin typeface="Comic Sans MS" panose="030F0902030302020204" pitchFamily="66" charset="0"/>
            </a:endParaRPr>
          </a:p>
          <a:p>
            <a:pPr eaLnBrk="1" hangingPunct="1">
              <a:lnSpc>
                <a:spcPct val="90000"/>
              </a:lnSpc>
              <a:spcBef>
                <a:spcPct val="0"/>
              </a:spcBef>
              <a:buFont typeface="Arial" panose="020B0604020202020204" pitchFamily="34" charset="0"/>
              <a:buNone/>
            </a:pPr>
            <a:r>
              <a:rPr lang="en-US" altLang="en-US" sz="2600" dirty="0">
                <a:solidFill>
                  <a:schemeClr val="tx1"/>
                </a:solidFill>
                <a:latin typeface="Comic Sans MS" panose="030F0902030302020204" pitchFamily="66" charset="0"/>
              </a:rPr>
              <a:t>We have a set snack time in the classroom and sit together.</a:t>
            </a:r>
          </a:p>
          <a:p>
            <a:pPr eaLnBrk="1" hangingPunct="1">
              <a:lnSpc>
                <a:spcPct val="90000"/>
              </a:lnSpc>
              <a:spcBef>
                <a:spcPct val="0"/>
              </a:spcBef>
              <a:buFont typeface="Arial" panose="020B0604020202020204" pitchFamily="34" charset="0"/>
              <a:buNone/>
            </a:pPr>
            <a:endParaRPr lang="en-US" altLang="en-US" sz="2600" dirty="0">
              <a:solidFill>
                <a:schemeClr val="tx1"/>
              </a:solidFill>
              <a:latin typeface="Comic Sans MS" panose="030F0902030302020204" pitchFamily="66" charset="0"/>
            </a:endParaRPr>
          </a:p>
          <a:p>
            <a:pPr eaLnBrk="1" hangingPunct="1">
              <a:lnSpc>
                <a:spcPct val="90000"/>
              </a:lnSpc>
              <a:spcBef>
                <a:spcPct val="0"/>
              </a:spcBef>
              <a:buFont typeface="Arial" panose="020B0604020202020204" pitchFamily="34" charset="0"/>
              <a:buNone/>
            </a:pPr>
            <a:r>
              <a:rPr lang="en-GB" altLang="en-US" sz="2600" dirty="0">
                <a:solidFill>
                  <a:schemeClr val="tx1"/>
                </a:solidFill>
                <a:latin typeface="Comic Sans MS" panose="030F0902030302020204" pitchFamily="66" charset="0"/>
                <a:cs typeface="Times New Roman" panose="02020603050405020304" pitchFamily="18" charset="0"/>
              </a:rPr>
              <a:t>Children under 5 are entitled to a carton of free milk. If your child does not want milk then please opt out using the information in your pack.</a:t>
            </a:r>
            <a:endParaRPr lang="en-US" altLang="en-US" sz="2600" dirty="0">
              <a:solidFill>
                <a:schemeClr val="tx1"/>
              </a:solidFill>
              <a:latin typeface="Comic Sans MS" panose="030F0902030302020204" pitchFamily="66" charset="0"/>
              <a:cs typeface="Times New Roman" panose="02020603050405020304" pitchFamily="18" charset="0"/>
            </a:endParaRPr>
          </a:p>
        </p:txBody>
      </p:sp>
      <p:sp>
        <p:nvSpPr>
          <p:cNvPr id="8" name="Rectangle 7">
            <a:extLst>
              <a:ext uri="{FF2B5EF4-FFF2-40B4-BE49-F238E27FC236}">
                <a16:creationId xmlns:a16="http://schemas.microsoft.com/office/drawing/2014/main" id="{8D086825-3E95-0AFF-7901-0A21F4E308C7}"/>
              </a:ext>
            </a:extLst>
          </p:cNvPr>
          <p:cNvSpPr/>
          <p:nvPr/>
        </p:nvSpPr>
        <p:spPr>
          <a:xfrm>
            <a:off x="3048000" y="515938"/>
            <a:ext cx="4841875" cy="923925"/>
          </a:xfrm>
          <a:prstGeom prst="rect">
            <a:avLst/>
          </a:prstGeom>
        </p:spPr>
        <p:txBody>
          <a:bodyPr>
            <a:spAutoFit/>
          </a:bodyPr>
          <a:lstStyle/>
          <a:p>
            <a:pPr>
              <a:defRPr/>
            </a:pPr>
            <a:r>
              <a:rPr lang="en-GB" sz="5400" b="1" dirty="0">
                <a:solidFill>
                  <a:schemeClr val="tx2"/>
                </a:solidFill>
                <a:effectLst>
                  <a:outerShdw blurRad="38100" dist="38100" dir="2700000" algn="tl">
                    <a:srgbClr val="C0C0C0"/>
                  </a:outerShdw>
                </a:effectLst>
                <a:latin typeface="Comic Sans MS" panose="030F0702030302020204" pitchFamily="66" charset="0"/>
              </a:rPr>
              <a:t>Snack time</a:t>
            </a:r>
            <a:endParaRPr lang="en-GB" sz="5400" dirty="0">
              <a:solidFill>
                <a:schemeClr val="tx2"/>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C95461DE-4187-8DCA-669A-DC6A79E3A1C9}"/>
              </a:ext>
            </a:extLst>
          </p:cNvPr>
          <p:cNvSpPr>
            <a:spLocks noChangeArrowheads="1"/>
          </p:cNvSpPr>
          <p:nvPr/>
        </p:nvSpPr>
        <p:spPr bwMode="auto">
          <a:xfrm>
            <a:off x="457200" y="1447800"/>
            <a:ext cx="8001000" cy="4526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ea typeface="MS PGothic" panose="020B0600070205080204" pitchFamily="34" charset="-128"/>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ea typeface="MS PGothic" panose="020B0600070205080204" pitchFamily="34" charset="-128"/>
              </a:defRPr>
            </a:lvl9pPr>
          </a:lstStyle>
          <a:p>
            <a:pPr algn="just" eaLnBrk="1" hangingPunct="1">
              <a:lnSpc>
                <a:spcPct val="80000"/>
              </a:lnSpc>
              <a:spcBef>
                <a:spcPct val="0"/>
              </a:spcBef>
              <a:buFontTx/>
              <a:buNone/>
            </a:pPr>
            <a:endParaRPr lang="en-GB" altLang="en-US"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80000"/>
              </a:lnSpc>
              <a:spcBef>
                <a:spcPct val="0"/>
              </a:spcBef>
              <a:buFontTx/>
              <a:buNone/>
            </a:pPr>
            <a:r>
              <a:rPr lang="en-GB" altLang="en-US" dirty="0">
                <a:solidFill>
                  <a:schemeClr val="tx1"/>
                </a:solidFill>
                <a:latin typeface="Comic Sans MS" panose="030F0902030302020204" pitchFamily="66" charset="0"/>
                <a:cs typeface="Times New Roman" panose="02020603050405020304" pitchFamily="18" charset="0"/>
              </a:rPr>
              <a:t>All Key Stage 1 children are entitled to a free lunch every day. If your child has food allergies then please let us know so we can inform the caterer. You will need to sign your child up for lunches when they start. </a:t>
            </a:r>
          </a:p>
          <a:p>
            <a:pPr algn="just" eaLnBrk="1" hangingPunct="1">
              <a:lnSpc>
                <a:spcPct val="80000"/>
              </a:lnSpc>
              <a:spcBef>
                <a:spcPct val="0"/>
              </a:spcBef>
              <a:buFontTx/>
              <a:buNone/>
            </a:pPr>
            <a:endParaRPr lang="en-GB" altLang="en-US"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80000"/>
              </a:lnSpc>
              <a:spcBef>
                <a:spcPct val="0"/>
              </a:spcBef>
              <a:buFontTx/>
              <a:buNone/>
            </a:pPr>
            <a:r>
              <a:rPr lang="en-GB" altLang="en-US" dirty="0">
                <a:solidFill>
                  <a:schemeClr val="tx1"/>
                </a:solidFill>
                <a:latin typeface="Comic Sans MS" panose="030F0902030302020204" pitchFamily="66" charset="0"/>
                <a:cs typeface="Times New Roman" panose="02020603050405020304" pitchFamily="18" charset="0"/>
              </a:rPr>
              <a:t>Alternatively, packed lunches may be brought in. We encourage healthy eating so please try to limit food with high carbs, such as crisps.</a:t>
            </a:r>
          </a:p>
          <a:p>
            <a:pPr algn="just" eaLnBrk="1" hangingPunct="1">
              <a:lnSpc>
                <a:spcPct val="80000"/>
              </a:lnSpc>
              <a:spcBef>
                <a:spcPct val="0"/>
              </a:spcBef>
              <a:buFontTx/>
              <a:buNone/>
            </a:pPr>
            <a:r>
              <a:rPr lang="en-GB" altLang="en-US" dirty="0">
                <a:solidFill>
                  <a:schemeClr val="tx1"/>
                </a:solidFill>
                <a:latin typeface="Comic Sans MS" panose="030F0902030302020204" pitchFamily="66" charset="0"/>
                <a:cs typeface="Times New Roman" panose="02020603050405020304" pitchFamily="18" charset="0"/>
              </a:rPr>
              <a:t>Please note sweets are not allowed.  </a:t>
            </a:r>
          </a:p>
          <a:p>
            <a:pPr algn="just" eaLnBrk="1" hangingPunct="1">
              <a:lnSpc>
                <a:spcPct val="80000"/>
              </a:lnSpc>
              <a:spcBef>
                <a:spcPct val="0"/>
              </a:spcBef>
              <a:buFontTx/>
              <a:buNone/>
            </a:pPr>
            <a:endParaRPr lang="en-GB" altLang="en-US"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80000"/>
              </a:lnSpc>
              <a:spcBef>
                <a:spcPct val="0"/>
              </a:spcBef>
              <a:buFontTx/>
              <a:buNone/>
            </a:pPr>
            <a:r>
              <a:rPr lang="en-GB" altLang="en-US" b="1" u="sng" dirty="0">
                <a:solidFill>
                  <a:srgbClr val="FF0000"/>
                </a:solidFill>
                <a:latin typeface="Comic Sans MS" panose="030F0902030302020204" pitchFamily="66" charset="0"/>
                <a:cs typeface="Times New Roman" panose="02020603050405020304" pitchFamily="18" charset="0"/>
              </a:rPr>
              <a:t>Please be aware we are a nut free school</a:t>
            </a:r>
            <a:r>
              <a:rPr lang="en-GB" altLang="en-US" dirty="0">
                <a:solidFill>
                  <a:schemeClr val="tx1"/>
                </a:solidFill>
                <a:latin typeface="Comic Sans MS" panose="030F0902030302020204" pitchFamily="66" charset="0"/>
                <a:cs typeface="Times New Roman" panose="02020603050405020304" pitchFamily="18" charset="0"/>
              </a:rPr>
              <a:t>, so sandwich fillings (e.g. Nutella and peanut butter) are not allowed, nor are biscuits/other items containing nut products.</a:t>
            </a:r>
            <a:endParaRPr lang="en-GB" altLang="en-US" dirty="0">
              <a:solidFill>
                <a:schemeClr val="tx1"/>
              </a:solidFill>
              <a:latin typeface="Times New Roman" panose="02020603050405020304" pitchFamily="18" charset="0"/>
              <a:cs typeface="Times New Roman" panose="02020603050405020304" pitchFamily="18" charset="0"/>
            </a:endParaRPr>
          </a:p>
        </p:txBody>
      </p:sp>
      <p:pic>
        <p:nvPicPr>
          <p:cNvPr id="27651" name="Picture 2">
            <a:extLst>
              <a:ext uri="{FF2B5EF4-FFF2-40B4-BE49-F238E27FC236}">
                <a16:creationId xmlns:a16="http://schemas.microsoft.com/office/drawing/2014/main" id="{39CDD7BE-7415-A472-BBF1-2C8715807B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327025"/>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3F3FB8E2-E8FD-47D2-359A-3332EFCEBA81}"/>
              </a:ext>
            </a:extLst>
          </p:cNvPr>
          <p:cNvSpPr/>
          <p:nvPr/>
        </p:nvSpPr>
        <p:spPr>
          <a:xfrm>
            <a:off x="2286000" y="327025"/>
            <a:ext cx="3948113" cy="922338"/>
          </a:xfrm>
          <a:prstGeom prst="rect">
            <a:avLst/>
          </a:prstGeom>
        </p:spPr>
        <p:txBody>
          <a:bodyPr wrap="none">
            <a:spAutoFit/>
          </a:bodyPr>
          <a:lstStyle/>
          <a:p>
            <a:pPr>
              <a:defRPr/>
            </a:pPr>
            <a:r>
              <a:rPr lang="en-GB" sz="5400" b="1" dirty="0">
                <a:solidFill>
                  <a:schemeClr val="tx2"/>
                </a:solidFill>
                <a:effectLst>
                  <a:outerShdw blurRad="38100" dist="38100" dir="2700000" algn="tl">
                    <a:srgbClr val="000000">
                      <a:alpha val="43137"/>
                    </a:srgbClr>
                  </a:outerShdw>
                </a:effectLst>
                <a:latin typeface="Comic Sans MS" panose="030F0702030302020204" pitchFamily="66" charset="0"/>
              </a:rPr>
              <a:t>Lunch Time</a:t>
            </a:r>
            <a:endParaRPr lang="en-GB" sz="5400" dirty="0">
              <a:solidFill>
                <a:schemeClr val="tx2"/>
              </a:solidFill>
              <a:effectLst>
                <a:outerShdw blurRad="38100" dist="38100" dir="2700000" algn="tl">
                  <a:srgbClr val="000000">
                    <a:alpha val="43137"/>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86731-6859-71FD-0C69-177CC685DA2E}"/>
              </a:ext>
            </a:extLst>
          </p:cNvPr>
          <p:cNvSpPr>
            <a:spLocks noGrp="1"/>
          </p:cNvSpPr>
          <p:nvPr>
            <p:ph type="title"/>
          </p:nvPr>
        </p:nvSpPr>
        <p:spPr>
          <a:xfrm>
            <a:off x="457200" y="228600"/>
            <a:ext cx="8229600" cy="1066800"/>
          </a:xfrm>
        </p:spPr>
        <p:txBody>
          <a:bodyPr/>
          <a:lstStyle/>
          <a:p>
            <a:pPr>
              <a:defRPr/>
            </a:pPr>
            <a:r>
              <a:rPr lang="en-GB" sz="6000" dirty="0">
                <a:latin typeface="Comic Sans MS" panose="030F0702030302020204" pitchFamily="66" charset="0"/>
              </a:rPr>
              <a:t>Best Buddies!</a:t>
            </a:r>
          </a:p>
        </p:txBody>
      </p:sp>
      <p:sp>
        <p:nvSpPr>
          <p:cNvPr id="3" name="TextBox 2"/>
          <p:cNvSpPr txBox="1"/>
          <p:nvPr/>
        </p:nvSpPr>
        <p:spPr>
          <a:xfrm>
            <a:off x="4387056" y="1676400"/>
            <a:ext cx="4299744" cy="4801314"/>
          </a:xfrm>
          <a:prstGeom prst="rect">
            <a:avLst/>
          </a:prstGeom>
          <a:noFill/>
        </p:spPr>
        <p:txBody>
          <a:bodyPr wrap="square" rtlCol="0">
            <a:spAutoFit/>
          </a:bodyPr>
          <a:lstStyle/>
          <a:p>
            <a:r>
              <a:rPr lang="en-GB" dirty="0">
                <a:latin typeface="Comic Sans MS" panose="030F0702030302020204" pitchFamily="66" charset="0"/>
              </a:rPr>
              <a:t>Class 6 &amp; Class R staff work together to make good Buddy matches.</a:t>
            </a:r>
          </a:p>
          <a:p>
            <a:endParaRPr lang="en-GB" dirty="0">
              <a:latin typeface="Comic Sans MS" panose="030F0702030302020204" pitchFamily="66" charset="0"/>
            </a:endParaRPr>
          </a:p>
          <a:p>
            <a:r>
              <a:rPr lang="en-GB" dirty="0">
                <a:latin typeface="Comic Sans MS" panose="030F0702030302020204" pitchFamily="66" charset="0"/>
              </a:rPr>
              <a:t>Being a Y6 Buddy is a big responsibility; it is like being an older sibling, coach, guide and mentor.</a:t>
            </a:r>
          </a:p>
          <a:p>
            <a:endParaRPr lang="en-GB" dirty="0">
              <a:latin typeface="Comic Sans MS" panose="030F0702030302020204" pitchFamily="66" charset="0"/>
            </a:endParaRPr>
          </a:p>
          <a:p>
            <a:r>
              <a:rPr lang="en-GB" dirty="0">
                <a:latin typeface="Comic Sans MS" panose="030F0702030302020204" pitchFamily="66" charset="0"/>
              </a:rPr>
              <a:t>Buddies are there to support, not overwhelm. They may join in some class activities, help the children get settled, assist in morning routines, help navigate the buildings, playground and field.</a:t>
            </a:r>
          </a:p>
          <a:p>
            <a:endParaRPr lang="en-GB" dirty="0">
              <a:latin typeface="Comic Sans MS" panose="030F0702030302020204" pitchFamily="66" charset="0"/>
            </a:endParaRPr>
          </a:p>
          <a:p>
            <a:r>
              <a:rPr lang="en-GB" dirty="0">
                <a:latin typeface="Comic Sans MS" panose="030F0702030302020204" pitchFamily="66" charset="0"/>
              </a:rPr>
              <a:t>It’s an enduring friendship that often extends to the families and for years to come!</a:t>
            </a:r>
          </a:p>
        </p:txBody>
      </p:sp>
      <p:pic>
        <p:nvPicPr>
          <p:cNvPr id="5" name="Picture 2">
            <a:extLst>
              <a:ext uri="{FF2B5EF4-FFF2-40B4-BE49-F238E27FC236}">
                <a16:creationId xmlns:a16="http://schemas.microsoft.com/office/drawing/2014/main" id="{710AF1D4-F55F-3D18-B197-B986EB6BB2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5400" y="76200"/>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C731ADD-F8AF-4A4A-B55C-9CAA19F2D4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5929" y="4129369"/>
            <a:ext cx="3131127" cy="2348345"/>
          </a:xfrm>
          <a:prstGeom prst="rect">
            <a:avLst/>
          </a:prstGeom>
        </p:spPr>
      </p:pic>
      <p:pic>
        <p:nvPicPr>
          <p:cNvPr id="20483" name="Content Placeholder 3">
            <a:extLst>
              <a:ext uri="{FF2B5EF4-FFF2-40B4-BE49-F238E27FC236}">
                <a16:creationId xmlns:a16="http://schemas.microsoft.com/office/drawing/2014/main" id="{5A641B86-18B3-1598-3E81-31AA8B81CC29}"/>
              </a:ext>
            </a:extLst>
          </p:cNvPr>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a:xfrm>
            <a:off x="399870" y="1600200"/>
            <a:ext cx="2115291" cy="2819399"/>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4BAE2-7F3A-B268-41D5-50B5B200E1F6}"/>
              </a:ext>
            </a:extLst>
          </p:cNvPr>
          <p:cNvSpPr>
            <a:spLocks noGrp="1"/>
          </p:cNvSpPr>
          <p:nvPr>
            <p:ph type="title"/>
          </p:nvPr>
        </p:nvSpPr>
        <p:spPr>
          <a:xfrm>
            <a:off x="457200" y="0"/>
            <a:ext cx="8229600" cy="1143000"/>
          </a:xfrm>
        </p:spPr>
        <p:txBody>
          <a:bodyPr wrap="square" numCol="1" anchorCtr="0" compatLnSpc="1">
            <a:prstTxWarp prst="textNoShape">
              <a:avLst/>
            </a:prstTxWarp>
          </a:bodyPr>
          <a:lstStyle/>
          <a:p>
            <a:pPr eaLnBrk="1" hangingPunct="1">
              <a:defRPr/>
            </a:pPr>
            <a:r>
              <a:rPr lang="en-GB" altLang="en-US" b="1" dirty="0">
                <a:effectLst>
                  <a:outerShdw blurRad="38100" dist="38100" dir="2700000" algn="tl">
                    <a:srgbClr val="C0C0C0"/>
                  </a:outerShdw>
                </a:effectLst>
                <a:latin typeface="Comic Sans MS" panose="030F0702030302020204" pitchFamily="66" charset="0"/>
              </a:rPr>
              <a:t>Website</a:t>
            </a:r>
          </a:p>
        </p:txBody>
      </p:sp>
      <p:pic>
        <p:nvPicPr>
          <p:cNvPr id="29701" name="Picture 2">
            <a:extLst>
              <a:ext uri="{FF2B5EF4-FFF2-40B4-BE49-F238E27FC236}">
                <a16:creationId xmlns:a16="http://schemas.microsoft.com/office/drawing/2014/main" id="{FC223EF4-1443-F0F7-B302-C3C51B65A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9038" y="152400"/>
            <a:ext cx="140811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4"/>
          <a:srcRect l="29166" t="5185" r="22917" b="6740"/>
          <a:stretch/>
        </p:blipFill>
        <p:spPr>
          <a:xfrm>
            <a:off x="1828800" y="1038802"/>
            <a:ext cx="5486400" cy="567250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E7BD9-FF85-7D06-98F6-A3E1B95E4AAB}"/>
              </a:ext>
            </a:extLst>
          </p:cNvPr>
          <p:cNvSpPr>
            <a:spLocks noGrp="1"/>
          </p:cNvSpPr>
          <p:nvPr>
            <p:ph type="title"/>
          </p:nvPr>
        </p:nvSpPr>
        <p:spPr/>
        <p:txBody>
          <a:bodyPr wrap="square" numCol="1" anchorCtr="0" compatLnSpc="1">
            <a:prstTxWarp prst="textNoShape">
              <a:avLst/>
            </a:prstTxWarp>
          </a:bodyPr>
          <a:lstStyle/>
          <a:p>
            <a:pPr eaLnBrk="1" hangingPunct="1">
              <a:defRPr/>
            </a:pPr>
            <a:r>
              <a:rPr lang="en-US" altLang="en-US" b="1" dirty="0">
                <a:effectLst>
                  <a:outerShdw blurRad="38100" dist="38100" dir="2700000" algn="tl">
                    <a:srgbClr val="C0C0C0"/>
                  </a:outerShdw>
                </a:effectLst>
                <a:latin typeface="Comic Sans MS" panose="030F0702030302020204" pitchFamily="66" charset="0"/>
              </a:rPr>
              <a:t>Newsletters</a:t>
            </a:r>
          </a:p>
        </p:txBody>
      </p:sp>
      <p:sp>
        <p:nvSpPr>
          <p:cNvPr id="30723" name="Content Placeholder 2">
            <a:extLst>
              <a:ext uri="{FF2B5EF4-FFF2-40B4-BE49-F238E27FC236}">
                <a16:creationId xmlns:a16="http://schemas.microsoft.com/office/drawing/2014/main" id="{B8541D42-E385-4107-30D9-0C55AFF1EBBD}"/>
              </a:ext>
            </a:extLst>
          </p:cNvPr>
          <p:cNvSpPr>
            <a:spLocks noGrp="1"/>
          </p:cNvSpPr>
          <p:nvPr>
            <p:ph idx="1"/>
          </p:nvPr>
        </p:nvSpPr>
        <p:spPr>
          <a:xfrm>
            <a:off x="457200" y="1752600"/>
            <a:ext cx="8229600" cy="4373563"/>
          </a:xfrm>
        </p:spPr>
        <p:txBody>
          <a:bodyPr/>
          <a:lstStyle/>
          <a:p>
            <a:pPr marL="0" indent="0" eaLnBrk="1" hangingPunct="1">
              <a:buFont typeface="Arial" panose="020B0604020202020204" pitchFamily="34" charset="0"/>
              <a:buNone/>
            </a:pPr>
            <a:endParaRPr lang="en-US" altLang="en-US" dirty="0">
              <a:solidFill>
                <a:schemeClr val="tx1"/>
              </a:solidFill>
              <a:latin typeface="Comic Sans MS" panose="030F0902030302020204" pitchFamily="66" charset="0"/>
            </a:endParaRPr>
          </a:p>
          <a:p>
            <a:pPr marL="0" indent="0" eaLnBrk="1" hangingPunct="1">
              <a:buNone/>
            </a:pPr>
            <a:r>
              <a:rPr lang="en-US" altLang="en-US" dirty="0">
                <a:solidFill>
                  <a:schemeClr val="tx1"/>
                </a:solidFill>
                <a:latin typeface="Comic Sans MS"/>
                <a:ea typeface="MS PGothic"/>
              </a:rPr>
              <a:t>There is a weekly whole-school Newsletter. In addition, there will be a class newsletter, with information about the week’s learning, upcoming learning, homework, important information and diary dates so please make sure to check your emails! </a:t>
            </a:r>
          </a:p>
          <a:p>
            <a:pPr marL="0" indent="0" eaLnBrk="1" hangingPunct="1"/>
            <a:endParaRPr lang="en-US" altLang="en-US" dirty="0">
              <a:solidFill>
                <a:schemeClr val="tx1"/>
              </a:solidFill>
              <a:latin typeface="Comic Sans MS" panose="030F0902030302020204" pitchFamily="66" charset="0"/>
            </a:endParaRPr>
          </a:p>
        </p:txBody>
      </p:sp>
      <p:pic>
        <p:nvPicPr>
          <p:cNvPr id="30724" name="Picture 2">
            <a:extLst>
              <a:ext uri="{FF2B5EF4-FFF2-40B4-BE49-F238E27FC236}">
                <a16:creationId xmlns:a16="http://schemas.microsoft.com/office/drawing/2014/main" id="{CF0C3735-DD7D-2897-02EB-1944CD21B8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228600"/>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826AA-AEDA-978A-EE50-A6F368FA62EB}"/>
              </a:ext>
            </a:extLst>
          </p:cNvPr>
          <p:cNvSpPr>
            <a:spLocks noGrp="1"/>
          </p:cNvSpPr>
          <p:nvPr>
            <p:ph type="title"/>
          </p:nvPr>
        </p:nvSpPr>
        <p:spPr>
          <a:xfrm>
            <a:off x="304800" y="161925"/>
            <a:ext cx="7162800" cy="762000"/>
          </a:xfrm>
        </p:spPr>
        <p:txBody>
          <a:bodyPr wrap="square" numCol="1" anchorCtr="0" compatLnSpc="1">
            <a:prstTxWarp prst="textNoShape">
              <a:avLst/>
            </a:prstTxWarp>
          </a:bodyPr>
          <a:lstStyle/>
          <a:p>
            <a:pPr eaLnBrk="1" hangingPunct="1">
              <a:defRPr/>
            </a:pPr>
            <a:r>
              <a:rPr lang="en-GB" altLang="en-US" sz="4000" b="1" dirty="0">
                <a:effectLst>
                  <a:outerShdw blurRad="38100" dist="38100" dir="2700000" algn="tl">
                    <a:srgbClr val="C0C0C0"/>
                  </a:outerShdw>
                </a:effectLst>
                <a:latin typeface="Comic Sans MS" panose="030F0702030302020204" pitchFamily="66" charset="0"/>
              </a:rPr>
              <a:t>What does your child need?</a:t>
            </a:r>
          </a:p>
        </p:txBody>
      </p:sp>
      <p:sp>
        <p:nvSpPr>
          <p:cNvPr id="23555" name="Content Placeholder 2">
            <a:extLst>
              <a:ext uri="{FF2B5EF4-FFF2-40B4-BE49-F238E27FC236}">
                <a16:creationId xmlns:a16="http://schemas.microsoft.com/office/drawing/2014/main" id="{D1683DA3-0C1F-1683-8351-35CCE1E2900E}"/>
              </a:ext>
            </a:extLst>
          </p:cNvPr>
          <p:cNvSpPr>
            <a:spLocks noGrp="1"/>
          </p:cNvSpPr>
          <p:nvPr>
            <p:ph idx="1"/>
          </p:nvPr>
        </p:nvSpPr>
        <p:spPr>
          <a:xfrm>
            <a:off x="685800" y="556365"/>
            <a:ext cx="8153400" cy="6300591"/>
          </a:xfrm>
        </p:spPr>
        <p:txBody>
          <a:bodyPr/>
          <a:lstStyle/>
          <a:p>
            <a:pPr marL="0" indent="0" algn="just" eaLnBrk="1" hangingPunct="1">
              <a:spcBef>
                <a:spcPct val="0"/>
              </a:spcBef>
              <a:buFont typeface="Arial" panose="020B0604020202020204" pitchFamily="34" charset="0"/>
              <a:buNone/>
            </a:pPr>
            <a:endParaRPr lang="en-GB" altLang="en-US" sz="2800"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a:ea typeface="MS PGothic"/>
              </a:rPr>
              <a:t>A Chevening logo book bag</a:t>
            </a:r>
          </a:p>
          <a:p>
            <a:pPr marL="0" indent="0" algn="just" eaLnBrk="1" hangingPunct="1">
              <a:spcBef>
                <a:spcPct val="0"/>
              </a:spcBef>
              <a:buNone/>
            </a:pPr>
            <a:endParaRPr lang="en-GB" altLang="en-US"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panose="030F0902030302020204" pitchFamily="66" charset="0"/>
              </a:rPr>
              <a:t>An A4 sized plastic wallet </a:t>
            </a:r>
            <a:r>
              <a:rPr lang="en-GB" altLang="en-US" sz="1800" dirty="0">
                <a:solidFill>
                  <a:schemeClr val="tx1"/>
                </a:solidFill>
                <a:latin typeface="Comic Sans MS" panose="030F0902030302020204" pitchFamily="66" charset="0"/>
              </a:rPr>
              <a:t>to keep their reading book in</a:t>
            </a:r>
          </a:p>
          <a:p>
            <a:pPr marL="0" indent="0" algn="just" eaLnBrk="1" hangingPunct="1">
              <a:spcBef>
                <a:spcPct val="0"/>
              </a:spcBef>
              <a:buFont typeface="Arial" panose="020B0604020202020204" pitchFamily="34" charset="0"/>
              <a:buNone/>
            </a:pPr>
            <a:endParaRPr lang="en-GB" altLang="en-US"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panose="030F0902030302020204" pitchFamily="66" charset="0"/>
              </a:rPr>
              <a:t>Water bottle </a:t>
            </a:r>
          </a:p>
          <a:p>
            <a:pPr marL="0" indent="0" algn="just" eaLnBrk="1" hangingPunct="1">
              <a:spcBef>
                <a:spcPct val="0"/>
              </a:spcBef>
              <a:buNone/>
            </a:pPr>
            <a:endParaRPr lang="en-GB" altLang="en-US"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panose="030F0902030302020204" pitchFamily="66" charset="0"/>
              </a:rPr>
              <a:t>Waterproof coat</a:t>
            </a:r>
            <a:r>
              <a:rPr lang="en-GB" altLang="en-US" sz="1800" dirty="0">
                <a:solidFill>
                  <a:schemeClr val="tx1"/>
                </a:solidFill>
                <a:latin typeface="Comic Sans MS" panose="030F0902030302020204" pitchFamily="66" charset="0"/>
              </a:rPr>
              <a:t> to keep in their book bag during warmer months</a:t>
            </a:r>
          </a:p>
          <a:p>
            <a:pPr marL="0" indent="0" algn="just">
              <a:spcBef>
                <a:spcPct val="0"/>
              </a:spcBef>
            </a:pPr>
            <a:endParaRPr lang="en-GB" altLang="en-US" sz="1800" dirty="0">
              <a:solidFill>
                <a:schemeClr val="tx1"/>
              </a:solidFill>
              <a:latin typeface="Comic Sans MS"/>
              <a:ea typeface="MS PGothic"/>
            </a:endParaRPr>
          </a:p>
          <a:p>
            <a:pPr marL="0" indent="0" algn="just">
              <a:spcBef>
                <a:spcPct val="0"/>
              </a:spcBef>
            </a:pPr>
            <a:r>
              <a:rPr lang="en-GB" altLang="en-US" dirty="0">
                <a:solidFill>
                  <a:schemeClr val="tx1"/>
                </a:solidFill>
                <a:latin typeface="Comic Sans MS"/>
                <a:ea typeface="MS PGothic"/>
              </a:rPr>
              <a:t>Waterproofs/waders</a:t>
            </a:r>
            <a:r>
              <a:rPr lang="en-GB" altLang="en-US" sz="1800" dirty="0">
                <a:solidFill>
                  <a:schemeClr val="tx1"/>
                </a:solidFill>
                <a:latin typeface="Comic Sans MS"/>
                <a:ea typeface="MS PGothic"/>
              </a:rPr>
              <a:t> for wet outdoor play/Forest School</a:t>
            </a:r>
            <a:endParaRPr lang="en-GB" altLang="en-US" sz="1800" dirty="0">
              <a:solidFill>
                <a:schemeClr val="tx1"/>
              </a:solidFill>
              <a:latin typeface="Comic Sans MS" panose="030F0902030302020204" pitchFamily="66" charset="0"/>
            </a:endParaRPr>
          </a:p>
          <a:p>
            <a:pPr marL="0" indent="0" algn="just" eaLnBrk="1" hangingPunct="1">
              <a:spcBef>
                <a:spcPct val="0"/>
              </a:spcBef>
              <a:buFontTx/>
              <a:buChar char="-"/>
            </a:pPr>
            <a:endParaRPr lang="en-GB" altLang="en-US"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panose="030F0902030302020204" pitchFamily="66" charset="0"/>
              </a:rPr>
              <a:t>Wellies </a:t>
            </a:r>
            <a:r>
              <a:rPr lang="en-GB" altLang="en-US" sz="1800" dirty="0">
                <a:solidFill>
                  <a:schemeClr val="tx1"/>
                </a:solidFill>
                <a:latin typeface="Comic Sans MS" panose="030F0902030302020204" pitchFamily="66" charset="0"/>
              </a:rPr>
              <a:t>for outdoor play/Forest School </a:t>
            </a:r>
          </a:p>
          <a:p>
            <a:pPr marL="0" indent="0" algn="just" eaLnBrk="1" hangingPunct="1">
              <a:spcBef>
                <a:spcPct val="0"/>
              </a:spcBef>
              <a:buFontTx/>
              <a:buChar char="-"/>
            </a:pPr>
            <a:endParaRPr lang="en-GB" altLang="en-US"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a:ea typeface="MS PGothic"/>
              </a:rPr>
              <a:t>PE kit </a:t>
            </a:r>
            <a:r>
              <a:rPr lang="en-GB" altLang="en-US" sz="1800" b="1" dirty="0">
                <a:solidFill>
                  <a:srgbClr val="92D050"/>
                </a:solidFill>
                <a:latin typeface="Comic Sans MS"/>
                <a:ea typeface="MS PGothic"/>
              </a:rPr>
              <a:t>but not shoes </a:t>
            </a:r>
            <a:r>
              <a:rPr lang="en-GB" altLang="en-US" sz="1800" dirty="0">
                <a:solidFill>
                  <a:schemeClr val="tx1"/>
                </a:solidFill>
                <a:latin typeface="Comic Sans MS"/>
                <a:ea typeface="MS PGothic"/>
              </a:rPr>
              <a:t>(see further uniform details in your packs)</a:t>
            </a:r>
          </a:p>
          <a:p>
            <a:pPr marL="0" indent="0" algn="just" eaLnBrk="1" hangingPunct="1">
              <a:spcBef>
                <a:spcPct val="0"/>
              </a:spcBef>
            </a:pPr>
            <a:endParaRPr lang="en-GB" altLang="en-US" sz="1800" dirty="0">
              <a:solidFill>
                <a:schemeClr val="tx1"/>
              </a:solidFill>
              <a:latin typeface="Comic Sans MS" panose="030F0902030302020204" pitchFamily="66" charset="0"/>
            </a:endParaRPr>
          </a:p>
          <a:p>
            <a:pPr marL="0" indent="0" algn="just" eaLnBrk="1" hangingPunct="1">
              <a:spcBef>
                <a:spcPct val="0"/>
              </a:spcBef>
            </a:pPr>
            <a:r>
              <a:rPr lang="en-GB" altLang="en-US" dirty="0">
                <a:solidFill>
                  <a:schemeClr val="tx1"/>
                </a:solidFill>
                <a:latin typeface="Comic Sans MS" panose="030F0902030302020204" pitchFamily="66" charset="0"/>
              </a:rPr>
              <a:t>A change of clothes </a:t>
            </a:r>
            <a:r>
              <a:rPr lang="en-GB" altLang="en-US" sz="1800" dirty="0">
                <a:solidFill>
                  <a:schemeClr val="tx1"/>
                </a:solidFill>
                <a:latin typeface="Comic Sans MS" panose="030F0902030302020204" pitchFamily="66" charset="0"/>
              </a:rPr>
              <a:t>in their book bag.</a:t>
            </a:r>
            <a:endParaRPr lang="en-GB" altLang="en-US" sz="1600" dirty="0">
              <a:solidFill>
                <a:srgbClr val="0070C0"/>
              </a:solidFill>
              <a:latin typeface="Comic Sans MS" panose="030F0902030302020204" pitchFamily="66" charset="0"/>
            </a:endParaRPr>
          </a:p>
          <a:p>
            <a:pPr marL="0" indent="0" algn="just" eaLnBrk="1" hangingPunct="1">
              <a:spcBef>
                <a:spcPct val="0"/>
              </a:spcBef>
              <a:buFont typeface="Arial" panose="020B0604020202020204" pitchFamily="34" charset="0"/>
              <a:buNone/>
            </a:pPr>
            <a:endParaRPr lang="en-GB" altLang="en-US" sz="1600" dirty="0">
              <a:solidFill>
                <a:srgbClr val="7030A0"/>
              </a:solidFill>
            </a:endParaRPr>
          </a:p>
        </p:txBody>
      </p:sp>
      <p:pic>
        <p:nvPicPr>
          <p:cNvPr id="23556" name="Picture 2">
            <a:extLst>
              <a:ext uri="{FF2B5EF4-FFF2-40B4-BE49-F238E27FC236}">
                <a16:creationId xmlns:a16="http://schemas.microsoft.com/office/drawing/2014/main" id="{1B427793-29B9-64C5-646C-D46738730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0" y="69850"/>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4686D-3D71-7299-A6D8-A9CBF5E42D62}"/>
              </a:ext>
            </a:extLst>
          </p:cNvPr>
          <p:cNvSpPr>
            <a:spLocks noGrp="1"/>
          </p:cNvSpPr>
          <p:nvPr>
            <p:ph type="title"/>
          </p:nvPr>
        </p:nvSpPr>
        <p:spPr>
          <a:xfrm>
            <a:off x="304800" y="133350"/>
            <a:ext cx="7467600" cy="762000"/>
          </a:xfrm>
        </p:spPr>
        <p:txBody>
          <a:bodyPr wrap="square" numCol="1" anchorCtr="0" compatLnSpc="1">
            <a:prstTxWarp prst="textNoShape">
              <a:avLst/>
            </a:prstTxWarp>
          </a:bodyPr>
          <a:lstStyle/>
          <a:p>
            <a:pPr eaLnBrk="1" hangingPunct="1">
              <a:defRPr/>
            </a:pPr>
            <a:r>
              <a:rPr lang="en-GB" altLang="en-US" sz="5000" b="1" dirty="0">
                <a:effectLst>
                  <a:outerShdw blurRad="38100" dist="38100" dir="2700000" algn="tl">
                    <a:srgbClr val="C0C0C0"/>
                  </a:outerShdw>
                </a:effectLst>
                <a:latin typeface="Comic Sans MS" panose="030F0702030302020204" pitchFamily="66" charset="0"/>
              </a:rPr>
              <a:t>Supporting your child</a:t>
            </a:r>
          </a:p>
        </p:txBody>
      </p:sp>
      <p:sp>
        <p:nvSpPr>
          <p:cNvPr id="3" name="Content Placeholder 2">
            <a:extLst>
              <a:ext uri="{FF2B5EF4-FFF2-40B4-BE49-F238E27FC236}">
                <a16:creationId xmlns:a16="http://schemas.microsoft.com/office/drawing/2014/main" id="{2189C22A-2099-9212-6104-832387085313}"/>
              </a:ext>
            </a:extLst>
          </p:cNvPr>
          <p:cNvSpPr>
            <a:spLocks noGrp="1"/>
          </p:cNvSpPr>
          <p:nvPr>
            <p:ph idx="1"/>
          </p:nvPr>
        </p:nvSpPr>
        <p:spPr>
          <a:xfrm>
            <a:off x="304800" y="1066800"/>
            <a:ext cx="6477000" cy="5486400"/>
          </a:xfrm>
          <a:ln>
            <a:solidFill>
              <a:schemeClr val="tx2"/>
            </a:solidFill>
          </a:ln>
        </p:spPr>
        <p:txBody>
          <a:bodyPr rtlCol="0">
            <a:normAutofit/>
          </a:bodyPr>
          <a:lstStyle/>
          <a:p>
            <a:pPr marL="0" indent="0" eaLnBrk="1" fontAlgn="auto" hangingPunct="1">
              <a:spcAft>
                <a:spcPts val="0"/>
              </a:spcAft>
              <a:buFont typeface="Arial" panose="020B0604020202020204" pitchFamily="34" charset="0"/>
              <a:buNone/>
              <a:defRPr/>
            </a:pPr>
            <a:r>
              <a:rPr lang="en-GB" sz="2000" dirty="0">
                <a:solidFill>
                  <a:schemeClr val="tx1"/>
                </a:solidFill>
                <a:latin typeface="Comic Sans MS" panose="030F0702030302020204" pitchFamily="66" charset="0"/>
                <a:ea typeface="+mn-ea"/>
                <a:cs typeface="+mn-cs"/>
              </a:rPr>
              <a:t>What can you as parents and carers do to support your child with their transition into school?</a:t>
            </a:r>
          </a:p>
          <a:p>
            <a:pPr marL="0" indent="0" algn="ctr" eaLnBrk="1" fontAlgn="auto" hangingPunct="1">
              <a:spcAft>
                <a:spcPts val="0"/>
              </a:spcAft>
              <a:buFont typeface="Arial" panose="020B0604020202020204" pitchFamily="34" charset="0"/>
              <a:buNone/>
              <a:defRPr/>
            </a:pPr>
            <a:r>
              <a:rPr lang="en-GB" sz="2800" b="1" dirty="0">
                <a:solidFill>
                  <a:srgbClr val="0070C0"/>
                </a:solidFill>
                <a:latin typeface="Comic Sans MS" panose="030F0702030302020204" pitchFamily="66" charset="0"/>
                <a:ea typeface="+mn-ea"/>
                <a:cs typeface="+mn-cs"/>
              </a:rPr>
              <a:t>Help your child to become more independent</a:t>
            </a:r>
          </a:p>
          <a:p>
            <a:pPr marL="0" indent="0" eaLnBrk="1" fontAlgn="auto" hangingPunct="1">
              <a:spcAft>
                <a:spcPts val="0"/>
              </a:spcAft>
              <a:buFont typeface="Arial" panose="020B0604020202020204" pitchFamily="34" charset="0"/>
              <a:buNone/>
              <a:defRPr/>
            </a:pPr>
            <a:r>
              <a:rPr lang="en-GB" sz="1600" dirty="0">
                <a:solidFill>
                  <a:schemeClr val="tx1"/>
                </a:solidFill>
                <a:latin typeface="Comic Sans MS" panose="030F0702030302020204" pitchFamily="66" charset="0"/>
                <a:ea typeface="+mn-ea"/>
                <a:cs typeface="+mn-cs"/>
              </a:rPr>
              <a:t>Go to the toilet			Peel fruit</a:t>
            </a:r>
          </a:p>
          <a:p>
            <a:pPr marL="0" indent="0" eaLnBrk="1" fontAlgn="auto" hangingPunct="1">
              <a:spcAft>
                <a:spcPts val="0"/>
              </a:spcAft>
              <a:buFont typeface="Arial" panose="020B0604020202020204" pitchFamily="34" charset="0"/>
              <a:buNone/>
              <a:defRPr/>
            </a:pPr>
            <a:r>
              <a:rPr lang="en-GB" sz="1600" dirty="0">
                <a:solidFill>
                  <a:schemeClr val="tx1"/>
                </a:solidFill>
                <a:latin typeface="Comic Sans MS" panose="030F0702030302020204" pitchFamily="66" charset="0"/>
                <a:ea typeface="+mn-ea"/>
                <a:cs typeface="+mn-cs"/>
              </a:rPr>
              <a:t>Undo zips/buttons			Blow their nose</a:t>
            </a:r>
          </a:p>
          <a:p>
            <a:pPr marL="0" indent="0" eaLnBrk="1" fontAlgn="auto" hangingPunct="1">
              <a:spcAft>
                <a:spcPts val="0"/>
              </a:spcAft>
              <a:buFont typeface="Arial" panose="020B0604020202020204" pitchFamily="34" charset="0"/>
              <a:buNone/>
              <a:defRPr/>
            </a:pPr>
            <a:r>
              <a:rPr lang="en-GB" sz="1600" dirty="0">
                <a:solidFill>
                  <a:schemeClr val="tx1"/>
                </a:solidFill>
                <a:latin typeface="Comic Sans MS" panose="030F0702030302020204" pitchFamily="66" charset="0"/>
                <a:ea typeface="+mn-ea"/>
                <a:cs typeface="+mn-cs"/>
              </a:rPr>
              <a:t>Dress/undress			Tidy up</a:t>
            </a:r>
          </a:p>
          <a:p>
            <a:pPr marL="0" indent="0" eaLnBrk="1" fontAlgn="auto" hangingPunct="1">
              <a:spcAft>
                <a:spcPts val="0"/>
              </a:spcAft>
              <a:buFont typeface="Arial" panose="020B0604020202020204" pitchFamily="34" charset="0"/>
              <a:buNone/>
              <a:defRPr/>
            </a:pPr>
            <a:r>
              <a:rPr lang="en-GB" sz="1600" dirty="0">
                <a:solidFill>
                  <a:schemeClr val="tx1"/>
                </a:solidFill>
                <a:latin typeface="Comic Sans MS" panose="030F0702030302020204" pitchFamily="66" charset="0"/>
                <a:ea typeface="+mn-ea"/>
                <a:cs typeface="+mn-cs"/>
              </a:rPr>
              <a:t>Put on their coat			Use the toilet</a:t>
            </a:r>
          </a:p>
          <a:p>
            <a:pPr marL="0" indent="0" eaLnBrk="1" fontAlgn="auto" hangingPunct="1">
              <a:spcAft>
                <a:spcPts val="0"/>
              </a:spcAft>
              <a:buFont typeface="Arial" panose="020B0604020202020204" pitchFamily="34" charset="0"/>
              <a:buNone/>
              <a:defRPr/>
            </a:pPr>
            <a:r>
              <a:rPr lang="en-GB" sz="1600" dirty="0">
                <a:solidFill>
                  <a:schemeClr val="tx1"/>
                </a:solidFill>
                <a:latin typeface="Comic Sans MS" panose="030F0702030302020204" pitchFamily="66" charset="0"/>
                <a:ea typeface="+mn-ea"/>
                <a:cs typeface="+mn-cs"/>
              </a:rPr>
              <a:t>Say ‘please’ and ‘thank you’		Stop and listen to an adult</a:t>
            </a:r>
          </a:p>
          <a:p>
            <a:pPr eaLnBrk="1" fontAlgn="auto" hangingPunct="1">
              <a:spcAft>
                <a:spcPts val="0"/>
              </a:spcAft>
              <a:defRPr/>
            </a:pPr>
            <a:endParaRPr lang="en-GB" dirty="0">
              <a:solidFill>
                <a:schemeClr val="tx1">
                  <a:lumMod val="50000"/>
                  <a:lumOff val="50000"/>
                </a:schemeClr>
              </a:solidFill>
              <a:ea typeface="+mn-ea"/>
              <a:cs typeface="+mn-cs"/>
            </a:endParaRPr>
          </a:p>
        </p:txBody>
      </p:sp>
      <p:pic>
        <p:nvPicPr>
          <p:cNvPr id="8196" name="Picture 2">
            <a:extLst>
              <a:ext uri="{FF2B5EF4-FFF2-40B4-BE49-F238E27FC236}">
                <a16:creationId xmlns:a16="http://schemas.microsoft.com/office/drawing/2014/main" id="{9B16CF37-D3E7-041C-1EBF-55E64FEBC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825" y="76200"/>
            <a:ext cx="117316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4">
            <a:extLst>
              <a:ext uri="{FF2B5EF4-FFF2-40B4-BE49-F238E27FC236}">
                <a16:creationId xmlns:a16="http://schemas.microsoft.com/office/drawing/2014/main" id="{D8504515-5F5E-C2E7-A093-FD412F18E7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8800" y="3859213"/>
            <a:ext cx="2051050" cy="206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5">
            <a:extLst>
              <a:ext uri="{FF2B5EF4-FFF2-40B4-BE49-F238E27FC236}">
                <a16:creationId xmlns:a16="http://schemas.microsoft.com/office/drawing/2014/main" id="{6AB9206D-16F8-207C-A24A-554D77E914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8800" y="1171575"/>
            <a:ext cx="2051050" cy="2638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3">
            <a:extLst>
              <a:ext uri="{FF2B5EF4-FFF2-40B4-BE49-F238E27FC236}">
                <a16:creationId xmlns:a16="http://schemas.microsoft.com/office/drawing/2014/main" id="{3637741F-0147-F3D5-B900-E5AB3ED33F3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4267200"/>
            <a:ext cx="31242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2">
            <a:extLst>
              <a:ext uri="{FF2B5EF4-FFF2-40B4-BE49-F238E27FC236}">
                <a16:creationId xmlns:a16="http://schemas.microsoft.com/office/drawing/2014/main" id="{678790B7-787F-2091-C32D-412FFA07AE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0" y="268288"/>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EBD464FD-BD53-E298-C33C-4A299C157CF6}"/>
              </a:ext>
            </a:extLst>
          </p:cNvPr>
          <p:cNvSpPr/>
          <p:nvPr/>
        </p:nvSpPr>
        <p:spPr>
          <a:xfrm>
            <a:off x="725487" y="1447800"/>
            <a:ext cx="8418513" cy="4401205"/>
          </a:xfrm>
          <a:prstGeom prst="rect">
            <a:avLst/>
          </a:prstGeom>
        </p:spPr>
        <p:txBody>
          <a:bodyPr>
            <a:spAutoFit/>
          </a:bodyPr>
          <a:lstStyle/>
          <a:p>
            <a:pPr marL="457200" indent="-457200" eaLnBrk="1" fontAlgn="auto" hangingPunct="1">
              <a:spcAft>
                <a:spcPts val="0"/>
              </a:spcAft>
              <a:buFont typeface="Arial" panose="020B0604020202020204" pitchFamily="34" charset="0"/>
              <a:buChar char="•"/>
              <a:defRPr/>
            </a:pPr>
            <a:r>
              <a:rPr lang="en-GB" sz="2800" dirty="0">
                <a:latin typeface="Comic Sans MS" panose="030F0702030302020204" pitchFamily="66" charset="0"/>
              </a:rPr>
              <a:t>Encourage sharing and tolerance.</a:t>
            </a:r>
          </a:p>
          <a:p>
            <a:pPr marL="457200" indent="-457200" eaLnBrk="1" fontAlgn="auto" hangingPunct="1">
              <a:spcAft>
                <a:spcPts val="0"/>
              </a:spcAft>
              <a:buFont typeface="Arial" panose="020B0604020202020204" pitchFamily="34" charset="0"/>
              <a:buChar char="•"/>
              <a:defRPr/>
            </a:pPr>
            <a:endParaRPr lang="en-GB" sz="2800" dirty="0">
              <a:latin typeface="Comic Sans MS" panose="030F0702030302020204" pitchFamily="66" charset="0"/>
            </a:endParaRPr>
          </a:p>
          <a:p>
            <a:pPr marL="457200" indent="-457200" eaLnBrk="1" fontAlgn="auto" hangingPunct="1">
              <a:spcAft>
                <a:spcPts val="0"/>
              </a:spcAft>
              <a:buFont typeface="Arial" panose="020B0604020202020204" pitchFamily="34" charset="0"/>
              <a:buChar char="•"/>
              <a:defRPr/>
            </a:pPr>
            <a:r>
              <a:rPr lang="en-GB" sz="2800" dirty="0">
                <a:latin typeface="Comic Sans MS" panose="030F0702030302020204" pitchFamily="66" charset="0"/>
              </a:rPr>
              <a:t>Talk about school and try to walk past a few times.</a:t>
            </a:r>
          </a:p>
          <a:p>
            <a:pPr marL="457200" indent="-457200" eaLnBrk="1" fontAlgn="auto" hangingPunct="1">
              <a:spcAft>
                <a:spcPts val="0"/>
              </a:spcAft>
              <a:buFont typeface="Arial" panose="020B0604020202020204" pitchFamily="34" charset="0"/>
              <a:buChar char="•"/>
              <a:defRPr/>
            </a:pPr>
            <a:endParaRPr lang="en-GB" sz="2800" dirty="0">
              <a:latin typeface="Comic Sans MS" panose="030F0702030302020204" pitchFamily="66" charset="0"/>
            </a:endParaRPr>
          </a:p>
          <a:p>
            <a:pPr marL="457200" indent="-457200" eaLnBrk="1" fontAlgn="auto" hangingPunct="1">
              <a:spcAft>
                <a:spcPts val="0"/>
              </a:spcAft>
              <a:buFont typeface="Arial" panose="020B0604020202020204" pitchFamily="34" charset="0"/>
              <a:buChar char="•"/>
              <a:defRPr/>
            </a:pPr>
            <a:r>
              <a:rPr lang="en-GB" sz="2800" dirty="0">
                <a:latin typeface="Comic Sans MS" panose="030F0702030302020204" pitchFamily="66" charset="0"/>
              </a:rPr>
              <a:t>Organise a few playdates this summer.</a:t>
            </a:r>
          </a:p>
          <a:p>
            <a:pPr marL="457200" indent="-457200" eaLnBrk="1" fontAlgn="auto" hangingPunct="1">
              <a:spcAft>
                <a:spcPts val="0"/>
              </a:spcAft>
              <a:buFont typeface="Arial" panose="020B0604020202020204" pitchFamily="34" charset="0"/>
              <a:buChar char="•"/>
              <a:defRPr/>
            </a:pPr>
            <a:endParaRPr lang="en-GB" sz="2800" dirty="0">
              <a:latin typeface="Comic Sans MS" panose="030F0702030302020204" pitchFamily="66" charset="0"/>
            </a:endParaRPr>
          </a:p>
          <a:p>
            <a:pPr marL="457200" indent="-457200" eaLnBrk="1" fontAlgn="auto" hangingPunct="1">
              <a:spcAft>
                <a:spcPts val="0"/>
              </a:spcAft>
              <a:buFont typeface="Arial" panose="020B0604020202020204" pitchFamily="34" charset="0"/>
              <a:buChar char="•"/>
              <a:defRPr/>
            </a:pPr>
            <a:r>
              <a:rPr lang="en-GB" sz="2800" dirty="0">
                <a:latin typeface="Comic Sans MS" panose="030F0702030302020204" pitchFamily="66" charset="0"/>
              </a:rPr>
              <a:t>Create/join the new Class R WhatsApp group.</a:t>
            </a:r>
          </a:p>
          <a:p>
            <a:pPr eaLnBrk="1" fontAlgn="auto" hangingPunct="1">
              <a:spcAft>
                <a:spcPts val="0"/>
              </a:spcAft>
              <a:defRPr/>
            </a:pPr>
            <a:endParaRPr lang="en-GB" sz="2800" dirty="0">
              <a:latin typeface="Comic Sans MS" panose="030F0702030302020204" pitchFamily="66" charset="0"/>
            </a:endParaRPr>
          </a:p>
          <a:p>
            <a:pPr marL="457200" indent="-457200" eaLnBrk="1" fontAlgn="auto" hangingPunct="1">
              <a:spcAft>
                <a:spcPts val="0"/>
              </a:spcAft>
              <a:buFont typeface="Arial" panose="020B0604020202020204" pitchFamily="34" charset="0"/>
              <a:buChar char="•"/>
              <a:defRPr/>
            </a:pPr>
            <a:r>
              <a:rPr lang="en-GB" sz="2800" dirty="0">
                <a:latin typeface="Comic Sans MS" panose="030F0702030302020204" pitchFamily="66" charset="0"/>
              </a:rPr>
              <a:t>PTFA – they welcome new members!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9FEB8-6912-0C2C-6E3E-3F01BB120BDD}"/>
              </a:ext>
            </a:extLst>
          </p:cNvPr>
          <p:cNvSpPr>
            <a:spLocks noGrp="1"/>
          </p:cNvSpPr>
          <p:nvPr>
            <p:ph type="title"/>
          </p:nvPr>
        </p:nvSpPr>
        <p:spPr>
          <a:xfrm>
            <a:off x="856456" y="125413"/>
            <a:ext cx="7278688" cy="762000"/>
          </a:xfrm>
        </p:spPr>
        <p:txBody>
          <a:bodyPr wrap="square" numCol="1" anchorCtr="0" compatLnSpc="1">
            <a:prstTxWarp prst="textNoShape">
              <a:avLst/>
            </a:prstTxWarp>
          </a:bodyPr>
          <a:lstStyle/>
          <a:p>
            <a:pPr eaLnBrk="1" hangingPunct="1">
              <a:defRPr/>
            </a:pPr>
            <a:r>
              <a:rPr lang="en-GB" altLang="en-US" b="1" dirty="0">
                <a:effectLst>
                  <a:outerShdw blurRad="38100" dist="38100" dir="2700000" algn="tl">
                    <a:srgbClr val="C0C0C0"/>
                  </a:outerShdw>
                </a:effectLst>
                <a:latin typeface="Comic Sans MS" panose="030F0702030302020204" pitchFamily="66" charset="0"/>
              </a:rPr>
              <a:t>Starting School</a:t>
            </a:r>
          </a:p>
        </p:txBody>
      </p:sp>
      <p:pic>
        <p:nvPicPr>
          <p:cNvPr id="21508" name="Picture 2">
            <a:extLst>
              <a:ext uri="{FF2B5EF4-FFF2-40B4-BE49-F238E27FC236}">
                <a16:creationId xmlns:a16="http://schemas.microsoft.com/office/drawing/2014/main" id="{76570050-24C1-C918-3849-BFB66AF746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234" r="16235"/>
          <a:stretch/>
        </p:blipFill>
        <p:spPr bwMode="auto">
          <a:xfrm>
            <a:off x="7964488" y="33338"/>
            <a:ext cx="95091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4">
            <a:extLst>
              <a:ext uri="{FF2B5EF4-FFF2-40B4-BE49-F238E27FC236}">
                <a16:creationId xmlns:a16="http://schemas.microsoft.com/office/drawing/2014/main" id="{43443E3F-1F1B-458C-BE69-E95ECB4A2B57}"/>
              </a:ext>
            </a:extLst>
          </p:cNvPr>
          <p:cNvPicPr>
            <a:picLocks noGrp="1" noChangeAspect="1"/>
          </p:cNvPicPr>
          <p:nvPr>
            <p:ph idx="1"/>
          </p:nvPr>
        </p:nvPicPr>
        <p:blipFill>
          <a:blip r:embed="rId4"/>
          <a:stretch>
            <a:fillRect/>
          </a:stretch>
        </p:blipFill>
        <p:spPr>
          <a:xfrm>
            <a:off x="96866" y="1295400"/>
            <a:ext cx="8950268" cy="4952482"/>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AB902-2BAA-0C68-DE70-F87110FCA5D6}"/>
              </a:ext>
            </a:extLst>
          </p:cNvPr>
          <p:cNvSpPr>
            <a:spLocks noGrp="1"/>
          </p:cNvSpPr>
          <p:nvPr>
            <p:ph type="title"/>
          </p:nvPr>
        </p:nvSpPr>
        <p:spPr>
          <a:xfrm>
            <a:off x="457200" y="160283"/>
            <a:ext cx="8229600" cy="914400"/>
          </a:xfrm>
        </p:spPr>
        <p:txBody>
          <a:bodyPr wrap="square" numCol="1" anchorCtr="0" compatLnSpc="1">
            <a:prstTxWarp prst="textNoShape">
              <a:avLst/>
            </a:prstTxWarp>
          </a:bodyPr>
          <a:lstStyle/>
          <a:p>
            <a:pPr eaLnBrk="1" hangingPunct="1">
              <a:defRPr/>
            </a:pPr>
            <a:r>
              <a:rPr lang="en-GB" altLang="en-US" sz="4000" b="1">
                <a:effectLst>
                  <a:outerShdw blurRad="38100" dist="38100" dir="2700000" algn="tl">
                    <a:srgbClr val="C0C0C0"/>
                  </a:outerShdw>
                </a:effectLst>
                <a:latin typeface="Comic Sans MS"/>
                <a:ea typeface="MS PGothic"/>
              </a:rPr>
              <a:t>The Class of 2026/2027</a:t>
            </a:r>
            <a:endParaRPr lang="en-GB" altLang="en-US" sz="4000" b="1" dirty="0">
              <a:effectLst>
                <a:outerShdw blurRad="38100" dist="38100" dir="2700000" algn="tl">
                  <a:srgbClr val="C0C0C0"/>
                </a:outerShdw>
              </a:effectLst>
              <a:latin typeface="Comic Sans MS" panose="030F0702030302020204" pitchFamily="66" charset="0"/>
            </a:endParaRPr>
          </a:p>
        </p:txBody>
      </p:sp>
      <p:sp>
        <p:nvSpPr>
          <p:cNvPr id="34819" name="Content Placeholder 2">
            <a:extLst>
              <a:ext uri="{FF2B5EF4-FFF2-40B4-BE49-F238E27FC236}">
                <a16:creationId xmlns:a16="http://schemas.microsoft.com/office/drawing/2014/main" id="{7B1EAF80-5B52-064D-E4A8-71AF97C084C8}"/>
              </a:ext>
            </a:extLst>
          </p:cNvPr>
          <p:cNvSpPr>
            <a:spLocks noGrp="1"/>
          </p:cNvSpPr>
          <p:nvPr>
            <p:ph idx="1"/>
          </p:nvPr>
        </p:nvSpPr>
        <p:spPr>
          <a:xfrm>
            <a:off x="152400" y="1066800"/>
            <a:ext cx="8763000" cy="5059363"/>
          </a:xfrm>
        </p:spPr>
        <p:txBody>
          <a:bodyPr/>
          <a:lstStyle/>
          <a:p>
            <a:pPr marL="0" indent="0" algn="ctr" eaLnBrk="1" hangingPunct="1">
              <a:buFont typeface="Arial" panose="020B0604020202020204" pitchFamily="34" charset="0"/>
              <a:buNone/>
            </a:pPr>
            <a:r>
              <a:rPr lang="en-GB" altLang="en-US" sz="3000" dirty="0">
                <a:solidFill>
                  <a:schemeClr val="tx1"/>
                </a:solidFill>
                <a:latin typeface="Comic Sans MS" panose="030F0902030302020204" pitchFamily="66" charset="0"/>
              </a:rPr>
              <a:t>We look forward to welcoming your children to Class R</a:t>
            </a:r>
          </a:p>
        </p:txBody>
      </p:sp>
      <p:pic>
        <p:nvPicPr>
          <p:cNvPr id="34820" name="Picture 3">
            <a:extLst>
              <a:ext uri="{FF2B5EF4-FFF2-40B4-BE49-F238E27FC236}">
                <a16:creationId xmlns:a16="http://schemas.microsoft.com/office/drawing/2014/main" id="{B1EE98CE-1128-5D17-5743-B45409A723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2400" y="152400"/>
            <a:ext cx="1239838"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2">
            <a:extLst>
              <a:ext uri="{FF2B5EF4-FFF2-40B4-BE49-F238E27FC236}">
                <a16:creationId xmlns:a16="http://schemas.microsoft.com/office/drawing/2014/main" id="{7B3F6327-A675-C660-6E56-C3ED0D83CB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565400"/>
            <a:ext cx="6781800" cy="356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626EC-2D31-0A52-A780-D3DC7178617A}"/>
              </a:ext>
            </a:extLst>
          </p:cNvPr>
          <p:cNvSpPr>
            <a:spLocks noGrp="1"/>
          </p:cNvSpPr>
          <p:nvPr>
            <p:ph type="title"/>
          </p:nvPr>
        </p:nvSpPr>
        <p:spPr>
          <a:xfrm>
            <a:off x="228600" y="808038"/>
            <a:ext cx="8229600" cy="1600200"/>
          </a:xfrm>
        </p:spPr>
        <p:txBody>
          <a:bodyPr/>
          <a:lstStyle/>
          <a:p>
            <a:pPr>
              <a:defRPr/>
            </a:pPr>
            <a:r>
              <a:rPr lang="en-GB" b="1" dirty="0">
                <a:effectLst>
                  <a:outerShdw blurRad="38100" dist="38100" dir="2700000" algn="tl">
                    <a:srgbClr val="C0C0C0"/>
                  </a:outerShdw>
                </a:effectLst>
                <a:latin typeface="Comic Sans MS"/>
                <a:ea typeface="MS PGothic"/>
              </a:rPr>
              <a:t>Any questions?</a:t>
            </a:r>
            <a:br>
              <a:rPr lang="en-GB" b="1" dirty="0">
                <a:effectLst>
                  <a:outerShdw blurRad="38100" dist="38100" dir="2700000" algn="tl">
                    <a:srgbClr val="C0C0C0"/>
                  </a:outerShdw>
                </a:effectLst>
                <a:latin typeface="Comic Sans MS"/>
                <a:ea typeface="MS PGothic"/>
              </a:rPr>
            </a:br>
            <a:r>
              <a:rPr lang="en-GB" sz="2800" dirty="0">
                <a:effectLst>
                  <a:outerShdw blurRad="38100" dist="38100" dir="2700000" algn="tl">
                    <a:srgbClr val="C0C0C0"/>
                  </a:outerShdw>
                </a:effectLst>
                <a:latin typeface="Comic Sans MS"/>
                <a:ea typeface="MS PGothic"/>
              </a:rPr>
              <a:t>Come and find me in the cla</a:t>
            </a:r>
            <a:r>
              <a:rPr lang="en-GB" sz="2800">
                <a:effectLst>
                  <a:outerShdw blurRad="38100" dist="38100" dir="2700000" algn="tl">
                    <a:srgbClr val="C0C0C0"/>
                  </a:outerShdw>
                </a:effectLst>
                <a:latin typeface="Comic Sans MS"/>
                <a:ea typeface="MS PGothic"/>
              </a:rPr>
              <a:t>ssroom.</a:t>
            </a:r>
            <a:endParaRPr lang="en-GB" sz="3600"/>
          </a:p>
        </p:txBody>
      </p:sp>
      <p:pic>
        <p:nvPicPr>
          <p:cNvPr id="33795" name="Picture 2">
            <a:extLst>
              <a:ext uri="{FF2B5EF4-FFF2-40B4-BE49-F238E27FC236}">
                <a16:creationId xmlns:a16="http://schemas.microsoft.com/office/drawing/2014/main" id="{2C36A886-2AD9-DE33-EEF9-EC70B5153F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9325" y="381000"/>
            <a:ext cx="140811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4">
            <a:extLst>
              <a:ext uri="{FF2B5EF4-FFF2-40B4-BE49-F238E27FC236}">
                <a16:creationId xmlns:a16="http://schemas.microsoft.com/office/drawing/2014/main" id="{AE3D8A74-CADC-D351-0F27-8F577EB2C6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3200400"/>
            <a:ext cx="1771650"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9C224463F11D4FAB4074F6FBD5E977" ma:contentTypeVersion="14" ma:contentTypeDescription="Create a new document." ma:contentTypeScope="" ma:versionID="0eecf821699b2084cc9399af643b1259">
  <xsd:schema xmlns:xsd="http://www.w3.org/2001/XMLSchema" xmlns:xs="http://www.w3.org/2001/XMLSchema" xmlns:p="http://schemas.microsoft.com/office/2006/metadata/properties" xmlns:ns3="93e15042-2fe5-4384-bb0c-fa9f21d6a230" xmlns:ns4="e4ea5b43-b357-4323-b7dd-97360f9b3f4e" targetNamespace="http://schemas.microsoft.com/office/2006/metadata/properties" ma:root="true" ma:fieldsID="539df76aafa2a9e3a5b447c30ff417db" ns3:_="" ns4:_="">
    <xsd:import namespace="93e15042-2fe5-4384-bb0c-fa9f21d6a230"/>
    <xsd:import namespace="e4ea5b43-b357-4323-b7dd-97360f9b3f4e"/>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SearchPropertie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e15042-2fe5-4384-bb0c-fa9f21d6a2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4ea5b43-b357-4323-b7dd-97360f9b3f4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93e15042-2fe5-4384-bb0c-fa9f21d6a23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694377-AA15-4E36-96E3-7B97307C23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e15042-2fe5-4384-bb0c-fa9f21d6a230"/>
    <ds:schemaRef ds:uri="e4ea5b43-b357-4323-b7dd-97360f9b3f4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47F90E-6627-460B-AEFF-1437024668B8}">
  <ds:schemaRefs>
    <ds:schemaRef ds:uri="http://schemas.microsoft.com/office/2006/documentManagement/types"/>
    <ds:schemaRef ds:uri="http://purl.org/dc/elements/1.1/"/>
    <ds:schemaRef ds:uri="http://schemas.microsoft.com/office/2006/metadata/properties"/>
    <ds:schemaRef ds:uri="http://purl.org/dc/dcmitype/"/>
    <ds:schemaRef ds:uri="93e15042-2fe5-4384-bb0c-fa9f21d6a230"/>
    <ds:schemaRef ds:uri="http://purl.org/dc/terms/"/>
    <ds:schemaRef ds:uri="http://schemas.openxmlformats.org/package/2006/metadata/core-properties"/>
    <ds:schemaRef ds:uri="http://www.w3.org/XML/1998/namespace"/>
    <ds:schemaRef ds:uri="http://schemas.microsoft.com/office/infopath/2007/PartnerControls"/>
    <ds:schemaRef ds:uri="e4ea5b43-b357-4323-b7dd-97360f9b3f4e"/>
  </ds:schemaRefs>
</ds:datastoreItem>
</file>

<file path=customXml/itemProps3.xml><?xml version="1.0" encoding="utf-8"?>
<ds:datastoreItem xmlns:ds="http://schemas.openxmlformats.org/officeDocument/2006/customXml" ds:itemID="{A6779F55-D839-4B2C-A50C-CC30126C1C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Executive</Template>
  <TotalTime>16873</TotalTime>
  <Words>1354</Words>
  <Application>Microsoft Office PowerPoint</Application>
  <PresentationFormat>On-screen Show (4:3)</PresentationFormat>
  <Paragraphs>206</Paragraphs>
  <Slides>19</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Century Gothic</vt:lpstr>
      <vt:lpstr>Comic Sans MS</vt:lpstr>
      <vt:lpstr>Courier New</vt:lpstr>
      <vt:lpstr>Palatino Linotype</vt:lpstr>
      <vt:lpstr>Times New Roman</vt:lpstr>
      <vt:lpstr>Executive</vt:lpstr>
      <vt:lpstr>Welcome to Class R</vt:lpstr>
      <vt:lpstr>Meet your Class Teacher </vt:lpstr>
      <vt:lpstr> The Early Years Foundation Stage</vt:lpstr>
      <vt:lpstr>Areas of Learning</vt:lpstr>
      <vt:lpstr> </vt:lpstr>
      <vt:lpstr>Our aims at Chevening</vt:lpstr>
      <vt:lpstr>PowerPoint Presentation</vt:lpstr>
      <vt:lpstr>PowerPoint Presentation</vt:lpstr>
      <vt:lpstr>PowerPoint Presentation</vt:lpstr>
      <vt:lpstr>PowerPoint Presentation</vt:lpstr>
      <vt:lpstr>Best Buddies!</vt:lpstr>
      <vt:lpstr>Website</vt:lpstr>
      <vt:lpstr>Newsletters</vt:lpstr>
      <vt:lpstr>What does your child need?</vt:lpstr>
      <vt:lpstr>Supporting your child</vt:lpstr>
      <vt:lpstr>PowerPoint Presentation</vt:lpstr>
      <vt:lpstr>Starting School</vt:lpstr>
      <vt:lpstr>The Class of 2026/2027</vt:lpstr>
      <vt:lpstr>Any questions? Come and find me in the classroom.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Class R Adventure</dc:title>
  <dc:creator>Alex</dc:creator>
  <cp:lastModifiedBy>HArcher</cp:lastModifiedBy>
  <cp:revision>595</cp:revision>
  <cp:lastPrinted>2021-06-22T16:02:38Z</cp:lastPrinted>
  <dcterms:created xsi:type="dcterms:W3CDTF">2017-06-06T05:52:42Z</dcterms:created>
  <dcterms:modified xsi:type="dcterms:W3CDTF">2026-06-08T15:57:21Z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0x0101007A9C224463F11D4FAB4074F6FBD5E977</vt:lpwstr>
  </property>
</Properties>
</file>